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33"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BCDE"/>
    <a:srgbClr val="0948CB"/>
    <a:srgbClr val="0B49CB"/>
    <a:srgbClr val="F2F4F8"/>
    <a:srgbClr val="1C7DDB"/>
    <a:srgbClr val="121619"/>
    <a:srgbClr val="F2F2F2"/>
    <a:srgbClr val="145579"/>
    <a:srgbClr val="3A6483"/>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02" d="100"/>
          <a:sy n="102" d="100"/>
        </p:scale>
        <p:origin x="1128"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929E877-A58E-47EE-90EF-33BCFCB21536}" type="doc">
      <dgm:prSet loTypeId="urn:microsoft.com/office/officeart/2005/8/layout/process1" loCatId="process" qsTypeId="urn:microsoft.com/office/officeart/2005/8/quickstyle/simple1" qsCatId="simple" csTypeId="urn:microsoft.com/office/officeart/2005/8/colors/accent1_2" csCatId="accent1" phldr="1"/>
      <dgm:spPr/>
    </dgm:pt>
    <dgm:pt modelId="{FF4D1F99-1ADE-4BAA-A09D-88A75F175D96}">
      <dgm:prSet phldrT="[Text]"/>
      <dgm:spPr/>
      <dgm:t>
        <a:bodyPr/>
        <a:lstStyle/>
        <a:p>
          <a:r>
            <a:rPr lang="en-GB" dirty="0"/>
            <a:t>SpaceX Rest API call</a:t>
          </a:r>
        </a:p>
      </dgm:t>
    </dgm:pt>
    <dgm:pt modelId="{33F7F07C-4B0E-42C9-A49E-E502BC9C98AF}" type="parTrans" cxnId="{E9912C6D-AF4E-4023-ACCB-EBD393C710C5}">
      <dgm:prSet/>
      <dgm:spPr/>
      <dgm:t>
        <a:bodyPr/>
        <a:lstStyle/>
        <a:p>
          <a:endParaRPr lang="en-GB"/>
        </a:p>
      </dgm:t>
    </dgm:pt>
    <dgm:pt modelId="{287CEC65-B050-4C17-99C9-D2F519F7ACDD}" type="sibTrans" cxnId="{E9912C6D-AF4E-4023-ACCB-EBD393C710C5}">
      <dgm:prSet/>
      <dgm:spPr/>
      <dgm:t>
        <a:bodyPr/>
        <a:lstStyle/>
        <a:p>
          <a:endParaRPr lang="en-GB"/>
        </a:p>
      </dgm:t>
    </dgm:pt>
    <dgm:pt modelId="{0CE97EAD-4E0B-4FFC-A4E4-61226F3B847D}">
      <dgm:prSet phldrT="[Text]"/>
      <dgm:spPr/>
      <dgm:t>
        <a:bodyPr/>
        <a:lstStyle/>
        <a:p>
          <a:pPr algn="ctr"/>
          <a:r>
            <a:rPr lang="en-GB" dirty="0"/>
            <a:t>API returns JSON file</a:t>
          </a:r>
        </a:p>
      </dgm:t>
    </dgm:pt>
    <dgm:pt modelId="{CBEDE8F7-B6A6-464C-95D0-EE207ABE1029}" type="parTrans" cxnId="{B1E82074-7321-4DDA-95A3-7AFE72E5B7B9}">
      <dgm:prSet/>
      <dgm:spPr/>
      <dgm:t>
        <a:bodyPr/>
        <a:lstStyle/>
        <a:p>
          <a:endParaRPr lang="en-GB"/>
        </a:p>
      </dgm:t>
    </dgm:pt>
    <dgm:pt modelId="{6FD367A9-B14A-4FF4-8A1C-0AB5AAE117E7}" type="sibTrans" cxnId="{B1E82074-7321-4DDA-95A3-7AFE72E5B7B9}">
      <dgm:prSet/>
      <dgm:spPr/>
      <dgm:t>
        <a:bodyPr/>
        <a:lstStyle/>
        <a:p>
          <a:endParaRPr lang="en-GB"/>
        </a:p>
      </dgm:t>
    </dgm:pt>
    <dgm:pt modelId="{20CCDEA8-2A87-4E38-B8A1-663DE5586B3C}">
      <dgm:prSet phldrT="[Text]"/>
      <dgm:spPr/>
      <dgm:t>
        <a:bodyPr/>
        <a:lstStyle/>
        <a:p>
          <a:r>
            <a:rPr lang="en-GB" dirty="0"/>
            <a:t>Make </a:t>
          </a:r>
          <a:r>
            <a:rPr lang="en-GB" dirty="0" err="1"/>
            <a:t>DataFrame</a:t>
          </a:r>
          <a:r>
            <a:rPr lang="en-GB" dirty="0"/>
            <a:t> from JSON</a:t>
          </a:r>
        </a:p>
      </dgm:t>
    </dgm:pt>
    <dgm:pt modelId="{460FE75F-8390-48D0-8BA6-22306918B11B}" type="parTrans" cxnId="{677143E9-A2BD-4D66-B697-CD2386F67F6C}">
      <dgm:prSet/>
      <dgm:spPr/>
      <dgm:t>
        <a:bodyPr/>
        <a:lstStyle/>
        <a:p>
          <a:endParaRPr lang="en-GB"/>
        </a:p>
      </dgm:t>
    </dgm:pt>
    <dgm:pt modelId="{FD85AE51-DCEA-4771-9391-2DB892D2FEFA}" type="sibTrans" cxnId="{677143E9-A2BD-4D66-B697-CD2386F67F6C}">
      <dgm:prSet/>
      <dgm:spPr/>
      <dgm:t>
        <a:bodyPr/>
        <a:lstStyle/>
        <a:p>
          <a:endParaRPr lang="en-GB"/>
        </a:p>
      </dgm:t>
    </dgm:pt>
    <dgm:pt modelId="{6EC8149D-E142-4238-92FE-0BCDDE74CED5}">
      <dgm:prSet phldrT="[Text]"/>
      <dgm:spPr/>
      <dgm:t>
        <a:bodyPr/>
        <a:lstStyle/>
        <a:p>
          <a:r>
            <a:rPr lang="en-GB" dirty="0"/>
            <a:t>Clean Data and export them </a:t>
          </a:r>
        </a:p>
      </dgm:t>
    </dgm:pt>
    <dgm:pt modelId="{8236E678-BB29-4864-B23F-BA7D045E5683}" type="parTrans" cxnId="{CB0AA311-0037-4C22-BCE9-216AE3FEC760}">
      <dgm:prSet/>
      <dgm:spPr/>
      <dgm:t>
        <a:bodyPr/>
        <a:lstStyle/>
        <a:p>
          <a:endParaRPr lang="en-GB"/>
        </a:p>
      </dgm:t>
    </dgm:pt>
    <dgm:pt modelId="{BB1D5E39-60A2-416F-8C2B-42D553E15D46}" type="sibTrans" cxnId="{CB0AA311-0037-4C22-BCE9-216AE3FEC760}">
      <dgm:prSet/>
      <dgm:spPr/>
      <dgm:t>
        <a:bodyPr/>
        <a:lstStyle/>
        <a:p>
          <a:endParaRPr lang="en-GB"/>
        </a:p>
      </dgm:t>
    </dgm:pt>
    <dgm:pt modelId="{730808DD-B80D-4EFA-B134-DE2DD6C21BB7}" type="pres">
      <dgm:prSet presAssocID="{7929E877-A58E-47EE-90EF-33BCFCB21536}" presName="Name0" presStyleCnt="0">
        <dgm:presLayoutVars>
          <dgm:dir/>
          <dgm:resizeHandles val="exact"/>
        </dgm:presLayoutVars>
      </dgm:prSet>
      <dgm:spPr/>
    </dgm:pt>
    <dgm:pt modelId="{25A0EA2D-9C5D-44C9-86A0-FFF7788D56B2}" type="pres">
      <dgm:prSet presAssocID="{FF4D1F99-1ADE-4BAA-A09D-88A75F175D96}" presName="node" presStyleLbl="node1" presStyleIdx="0" presStyleCnt="4" custScaleX="75802" custScaleY="66126">
        <dgm:presLayoutVars>
          <dgm:bulletEnabled val="1"/>
        </dgm:presLayoutVars>
      </dgm:prSet>
      <dgm:spPr/>
    </dgm:pt>
    <dgm:pt modelId="{78B5B171-9438-4D14-A8BB-461FAE7ABF87}" type="pres">
      <dgm:prSet presAssocID="{287CEC65-B050-4C17-99C9-D2F519F7ACDD}" presName="sibTrans" presStyleLbl="sibTrans2D1" presStyleIdx="0" presStyleCnt="3"/>
      <dgm:spPr/>
    </dgm:pt>
    <dgm:pt modelId="{4411582F-EE0C-4894-809F-6ACC43EA7F69}" type="pres">
      <dgm:prSet presAssocID="{287CEC65-B050-4C17-99C9-D2F519F7ACDD}" presName="connectorText" presStyleLbl="sibTrans2D1" presStyleIdx="0" presStyleCnt="3"/>
      <dgm:spPr/>
    </dgm:pt>
    <dgm:pt modelId="{0DFFC3FD-841A-4B3F-AB95-16F51EE8F2F6}" type="pres">
      <dgm:prSet presAssocID="{0CE97EAD-4E0B-4FFC-A4E4-61226F3B847D}" presName="node" presStyleLbl="node1" presStyleIdx="1" presStyleCnt="4" custScaleX="81877" custScaleY="66210">
        <dgm:presLayoutVars>
          <dgm:bulletEnabled val="1"/>
        </dgm:presLayoutVars>
      </dgm:prSet>
      <dgm:spPr/>
    </dgm:pt>
    <dgm:pt modelId="{3E6BF0D6-7E0A-4726-9D38-70548E6D6E8A}" type="pres">
      <dgm:prSet presAssocID="{6FD367A9-B14A-4FF4-8A1C-0AB5AAE117E7}" presName="sibTrans" presStyleLbl="sibTrans2D1" presStyleIdx="1" presStyleCnt="3"/>
      <dgm:spPr/>
    </dgm:pt>
    <dgm:pt modelId="{65B6DB52-C453-4CEA-B630-4BF0E759B1A7}" type="pres">
      <dgm:prSet presAssocID="{6FD367A9-B14A-4FF4-8A1C-0AB5AAE117E7}" presName="connectorText" presStyleLbl="sibTrans2D1" presStyleIdx="1" presStyleCnt="3"/>
      <dgm:spPr/>
    </dgm:pt>
    <dgm:pt modelId="{FDB787BB-EC98-44DD-BFAD-DE832CB69AF6}" type="pres">
      <dgm:prSet presAssocID="{20CCDEA8-2A87-4E38-B8A1-663DE5586B3C}" presName="node" presStyleLbl="node1" presStyleIdx="2" presStyleCnt="4" custScaleX="76693" custScaleY="62976">
        <dgm:presLayoutVars>
          <dgm:bulletEnabled val="1"/>
        </dgm:presLayoutVars>
      </dgm:prSet>
      <dgm:spPr/>
    </dgm:pt>
    <dgm:pt modelId="{2A5F5F71-AC32-4A8F-B727-50EF16550EF4}" type="pres">
      <dgm:prSet presAssocID="{FD85AE51-DCEA-4771-9391-2DB892D2FEFA}" presName="sibTrans" presStyleLbl="sibTrans2D1" presStyleIdx="2" presStyleCnt="3"/>
      <dgm:spPr/>
    </dgm:pt>
    <dgm:pt modelId="{45FE1F37-3559-40AA-8BE3-0361024487E0}" type="pres">
      <dgm:prSet presAssocID="{FD85AE51-DCEA-4771-9391-2DB892D2FEFA}" presName="connectorText" presStyleLbl="sibTrans2D1" presStyleIdx="2" presStyleCnt="3"/>
      <dgm:spPr/>
    </dgm:pt>
    <dgm:pt modelId="{F84E12FA-C313-4888-B3B5-0631BAFBB5F3}" type="pres">
      <dgm:prSet presAssocID="{6EC8149D-E142-4238-92FE-0BCDDE74CED5}" presName="node" presStyleLbl="node1" presStyleIdx="3" presStyleCnt="4" custScaleX="75074" custScaleY="63647">
        <dgm:presLayoutVars>
          <dgm:bulletEnabled val="1"/>
        </dgm:presLayoutVars>
      </dgm:prSet>
      <dgm:spPr/>
    </dgm:pt>
  </dgm:ptLst>
  <dgm:cxnLst>
    <dgm:cxn modelId="{CB0AA311-0037-4C22-BCE9-216AE3FEC760}" srcId="{7929E877-A58E-47EE-90EF-33BCFCB21536}" destId="{6EC8149D-E142-4238-92FE-0BCDDE74CED5}" srcOrd="3" destOrd="0" parTransId="{8236E678-BB29-4864-B23F-BA7D045E5683}" sibTransId="{BB1D5E39-60A2-416F-8C2B-42D553E15D46}"/>
    <dgm:cxn modelId="{F57C4A3A-282D-4831-916A-9A6E6E904A36}" type="presOf" srcId="{6FD367A9-B14A-4FF4-8A1C-0AB5AAE117E7}" destId="{3E6BF0D6-7E0A-4726-9D38-70548E6D6E8A}" srcOrd="0" destOrd="0" presId="urn:microsoft.com/office/officeart/2005/8/layout/process1"/>
    <dgm:cxn modelId="{F319E23B-7C0D-4B89-B700-F85AD4D65E92}" type="presOf" srcId="{FF4D1F99-1ADE-4BAA-A09D-88A75F175D96}" destId="{25A0EA2D-9C5D-44C9-86A0-FFF7788D56B2}" srcOrd="0" destOrd="0" presId="urn:microsoft.com/office/officeart/2005/8/layout/process1"/>
    <dgm:cxn modelId="{3DF24B41-CD65-4CDB-9036-1A141564FE21}" type="presOf" srcId="{0CE97EAD-4E0B-4FFC-A4E4-61226F3B847D}" destId="{0DFFC3FD-841A-4B3F-AB95-16F51EE8F2F6}" srcOrd="0" destOrd="0" presId="urn:microsoft.com/office/officeart/2005/8/layout/process1"/>
    <dgm:cxn modelId="{F0E9E06A-67C4-4092-8E02-904D170BBBD5}" type="presOf" srcId="{6EC8149D-E142-4238-92FE-0BCDDE74CED5}" destId="{F84E12FA-C313-4888-B3B5-0631BAFBB5F3}" srcOrd="0" destOrd="0" presId="urn:microsoft.com/office/officeart/2005/8/layout/process1"/>
    <dgm:cxn modelId="{E9912C6D-AF4E-4023-ACCB-EBD393C710C5}" srcId="{7929E877-A58E-47EE-90EF-33BCFCB21536}" destId="{FF4D1F99-1ADE-4BAA-A09D-88A75F175D96}" srcOrd="0" destOrd="0" parTransId="{33F7F07C-4B0E-42C9-A49E-E502BC9C98AF}" sibTransId="{287CEC65-B050-4C17-99C9-D2F519F7ACDD}"/>
    <dgm:cxn modelId="{B1E82074-7321-4DDA-95A3-7AFE72E5B7B9}" srcId="{7929E877-A58E-47EE-90EF-33BCFCB21536}" destId="{0CE97EAD-4E0B-4FFC-A4E4-61226F3B847D}" srcOrd="1" destOrd="0" parTransId="{CBEDE8F7-B6A6-464C-95D0-EE207ABE1029}" sibTransId="{6FD367A9-B14A-4FF4-8A1C-0AB5AAE117E7}"/>
    <dgm:cxn modelId="{50C04F85-1C4C-47A7-85B4-3DD4B9CB8940}" type="presOf" srcId="{287CEC65-B050-4C17-99C9-D2F519F7ACDD}" destId="{78B5B171-9438-4D14-A8BB-461FAE7ABF87}" srcOrd="0" destOrd="0" presId="urn:microsoft.com/office/officeart/2005/8/layout/process1"/>
    <dgm:cxn modelId="{5313D08D-A0E0-41DC-9719-F5B5F476FF92}" type="presOf" srcId="{FD85AE51-DCEA-4771-9391-2DB892D2FEFA}" destId="{45FE1F37-3559-40AA-8BE3-0361024487E0}" srcOrd="1" destOrd="0" presId="urn:microsoft.com/office/officeart/2005/8/layout/process1"/>
    <dgm:cxn modelId="{D97E52A1-7090-446C-826C-2A8579C0DB4A}" type="presOf" srcId="{20CCDEA8-2A87-4E38-B8A1-663DE5586B3C}" destId="{FDB787BB-EC98-44DD-BFAD-DE832CB69AF6}" srcOrd="0" destOrd="0" presId="urn:microsoft.com/office/officeart/2005/8/layout/process1"/>
    <dgm:cxn modelId="{71B164A9-9124-41FE-9925-69CB718480F0}" type="presOf" srcId="{FD85AE51-DCEA-4771-9391-2DB892D2FEFA}" destId="{2A5F5F71-AC32-4A8F-B727-50EF16550EF4}" srcOrd="0" destOrd="0" presId="urn:microsoft.com/office/officeart/2005/8/layout/process1"/>
    <dgm:cxn modelId="{6D10BEBF-074D-4909-81EB-1E51C5B386C7}" type="presOf" srcId="{287CEC65-B050-4C17-99C9-D2F519F7ACDD}" destId="{4411582F-EE0C-4894-809F-6ACC43EA7F69}" srcOrd="1" destOrd="0" presId="urn:microsoft.com/office/officeart/2005/8/layout/process1"/>
    <dgm:cxn modelId="{1BD8AED8-F5B6-4549-8661-7FC633860412}" type="presOf" srcId="{6FD367A9-B14A-4FF4-8A1C-0AB5AAE117E7}" destId="{65B6DB52-C453-4CEA-B630-4BF0E759B1A7}" srcOrd="1" destOrd="0" presId="urn:microsoft.com/office/officeart/2005/8/layout/process1"/>
    <dgm:cxn modelId="{0989F7DD-E932-4AE3-9F05-802AA081EC8F}" type="presOf" srcId="{7929E877-A58E-47EE-90EF-33BCFCB21536}" destId="{730808DD-B80D-4EFA-B134-DE2DD6C21BB7}" srcOrd="0" destOrd="0" presId="urn:microsoft.com/office/officeart/2005/8/layout/process1"/>
    <dgm:cxn modelId="{677143E9-A2BD-4D66-B697-CD2386F67F6C}" srcId="{7929E877-A58E-47EE-90EF-33BCFCB21536}" destId="{20CCDEA8-2A87-4E38-B8A1-663DE5586B3C}" srcOrd="2" destOrd="0" parTransId="{460FE75F-8390-48D0-8BA6-22306918B11B}" sibTransId="{FD85AE51-DCEA-4771-9391-2DB892D2FEFA}"/>
    <dgm:cxn modelId="{BC8779F0-C4CB-4755-AE9C-AB528B9C9ED7}" type="presParOf" srcId="{730808DD-B80D-4EFA-B134-DE2DD6C21BB7}" destId="{25A0EA2D-9C5D-44C9-86A0-FFF7788D56B2}" srcOrd="0" destOrd="0" presId="urn:microsoft.com/office/officeart/2005/8/layout/process1"/>
    <dgm:cxn modelId="{E01D0516-2CCE-443B-8989-7D0BBBFCE95B}" type="presParOf" srcId="{730808DD-B80D-4EFA-B134-DE2DD6C21BB7}" destId="{78B5B171-9438-4D14-A8BB-461FAE7ABF87}" srcOrd="1" destOrd="0" presId="urn:microsoft.com/office/officeart/2005/8/layout/process1"/>
    <dgm:cxn modelId="{DE161328-4802-489D-A28F-E767D5057DFA}" type="presParOf" srcId="{78B5B171-9438-4D14-A8BB-461FAE7ABF87}" destId="{4411582F-EE0C-4894-809F-6ACC43EA7F69}" srcOrd="0" destOrd="0" presId="urn:microsoft.com/office/officeart/2005/8/layout/process1"/>
    <dgm:cxn modelId="{B3A80088-1C78-4276-B3CB-4A094349A7EB}" type="presParOf" srcId="{730808DD-B80D-4EFA-B134-DE2DD6C21BB7}" destId="{0DFFC3FD-841A-4B3F-AB95-16F51EE8F2F6}" srcOrd="2" destOrd="0" presId="urn:microsoft.com/office/officeart/2005/8/layout/process1"/>
    <dgm:cxn modelId="{C98AC179-811C-44BD-898E-5A225208F035}" type="presParOf" srcId="{730808DD-B80D-4EFA-B134-DE2DD6C21BB7}" destId="{3E6BF0D6-7E0A-4726-9D38-70548E6D6E8A}" srcOrd="3" destOrd="0" presId="urn:microsoft.com/office/officeart/2005/8/layout/process1"/>
    <dgm:cxn modelId="{649423B9-4091-40B6-9963-5887158325F5}" type="presParOf" srcId="{3E6BF0D6-7E0A-4726-9D38-70548E6D6E8A}" destId="{65B6DB52-C453-4CEA-B630-4BF0E759B1A7}" srcOrd="0" destOrd="0" presId="urn:microsoft.com/office/officeart/2005/8/layout/process1"/>
    <dgm:cxn modelId="{FEF492B8-A5A7-4C3F-B002-BCA818B6C409}" type="presParOf" srcId="{730808DD-B80D-4EFA-B134-DE2DD6C21BB7}" destId="{FDB787BB-EC98-44DD-BFAD-DE832CB69AF6}" srcOrd="4" destOrd="0" presId="urn:microsoft.com/office/officeart/2005/8/layout/process1"/>
    <dgm:cxn modelId="{CF06513C-48EC-41F1-BB96-917A507D7EC5}" type="presParOf" srcId="{730808DD-B80D-4EFA-B134-DE2DD6C21BB7}" destId="{2A5F5F71-AC32-4A8F-B727-50EF16550EF4}" srcOrd="5" destOrd="0" presId="urn:microsoft.com/office/officeart/2005/8/layout/process1"/>
    <dgm:cxn modelId="{7C2A4D05-9A94-45B7-90A3-2DAF637F1CEA}" type="presParOf" srcId="{2A5F5F71-AC32-4A8F-B727-50EF16550EF4}" destId="{45FE1F37-3559-40AA-8BE3-0361024487E0}" srcOrd="0" destOrd="0" presId="urn:microsoft.com/office/officeart/2005/8/layout/process1"/>
    <dgm:cxn modelId="{4940F711-6F35-44E5-9E84-12985286EB3D}" type="presParOf" srcId="{730808DD-B80D-4EFA-B134-DE2DD6C21BB7}" destId="{F84E12FA-C313-4888-B3B5-0631BAFBB5F3}"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929E877-A58E-47EE-90EF-33BCFCB21536}" type="doc">
      <dgm:prSet loTypeId="urn:microsoft.com/office/officeart/2005/8/layout/process1" loCatId="process" qsTypeId="urn:microsoft.com/office/officeart/2005/8/quickstyle/simple1" qsCatId="simple" csTypeId="urn:microsoft.com/office/officeart/2005/8/colors/accent1_2" csCatId="accent1" phldr="1"/>
      <dgm:spPr/>
    </dgm:pt>
    <dgm:pt modelId="{FF4D1F99-1ADE-4BAA-A09D-88A75F175D96}">
      <dgm:prSet phldrT="[Text]"/>
      <dgm:spPr/>
      <dgm:t>
        <a:bodyPr/>
        <a:lstStyle/>
        <a:p>
          <a:r>
            <a:rPr lang="en-GB" dirty="0"/>
            <a:t>Get</a:t>
          </a:r>
          <a:r>
            <a:rPr lang="en-GB" baseline="0" dirty="0"/>
            <a:t> HTML Response from Wikipedia</a:t>
          </a:r>
          <a:endParaRPr lang="en-GB" dirty="0"/>
        </a:p>
      </dgm:t>
    </dgm:pt>
    <dgm:pt modelId="{33F7F07C-4B0E-42C9-A49E-E502BC9C98AF}" type="parTrans" cxnId="{E9912C6D-AF4E-4023-ACCB-EBD393C710C5}">
      <dgm:prSet/>
      <dgm:spPr/>
      <dgm:t>
        <a:bodyPr/>
        <a:lstStyle/>
        <a:p>
          <a:endParaRPr lang="en-GB"/>
        </a:p>
      </dgm:t>
    </dgm:pt>
    <dgm:pt modelId="{287CEC65-B050-4C17-99C9-D2F519F7ACDD}" type="sibTrans" cxnId="{E9912C6D-AF4E-4023-ACCB-EBD393C710C5}">
      <dgm:prSet/>
      <dgm:spPr/>
      <dgm:t>
        <a:bodyPr/>
        <a:lstStyle/>
        <a:p>
          <a:endParaRPr lang="en-GB"/>
        </a:p>
      </dgm:t>
    </dgm:pt>
    <dgm:pt modelId="{0CE97EAD-4E0B-4FFC-A4E4-61226F3B847D}">
      <dgm:prSet phldrT="[Text]"/>
      <dgm:spPr/>
      <dgm:t>
        <a:bodyPr/>
        <a:lstStyle/>
        <a:p>
          <a:pPr algn="ctr"/>
          <a:r>
            <a:rPr lang="en-GB" dirty="0"/>
            <a:t>Extract data using Beautiful soup</a:t>
          </a:r>
        </a:p>
      </dgm:t>
    </dgm:pt>
    <dgm:pt modelId="{CBEDE8F7-B6A6-464C-95D0-EE207ABE1029}" type="parTrans" cxnId="{B1E82074-7321-4DDA-95A3-7AFE72E5B7B9}">
      <dgm:prSet/>
      <dgm:spPr/>
      <dgm:t>
        <a:bodyPr/>
        <a:lstStyle/>
        <a:p>
          <a:endParaRPr lang="en-GB"/>
        </a:p>
      </dgm:t>
    </dgm:pt>
    <dgm:pt modelId="{6FD367A9-B14A-4FF4-8A1C-0AB5AAE117E7}" type="sibTrans" cxnId="{B1E82074-7321-4DDA-95A3-7AFE72E5B7B9}">
      <dgm:prSet/>
      <dgm:spPr/>
      <dgm:t>
        <a:bodyPr/>
        <a:lstStyle/>
        <a:p>
          <a:endParaRPr lang="en-GB"/>
        </a:p>
      </dgm:t>
    </dgm:pt>
    <dgm:pt modelId="{20CCDEA8-2A87-4E38-B8A1-663DE5586B3C}">
      <dgm:prSet phldrT="[Text]"/>
      <dgm:spPr/>
      <dgm:t>
        <a:bodyPr/>
        <a:lstStyle/>
        <a:p>
          <a:r>
            <a:rPr lang="en-GB" dirty="0"/>
            <a:t>Make </a:t>
          </a:r>
          <a:r>
            <a:rPr lang="en-GB" dirty="0" err="1"/>
            <a:t>DataFrame</a:t>
          </a:r>
          <a:r>
            <a:rPr lang="en-GB" dirty="0"/>
            <a:t> from data</a:t>
          </a:r>
        </a:p>
      </dgm:t>
    </dgm:pt>
    <dgm:pt modelId="{460FE75F-8390-48D0-8BA6-22306918B11B}" type="parTrans" cxnId="{677143E9-A2BD-4D66-B697-CD2386F67F6C}">
      <dgm:prSet/>
      <dgm:spPr/>
      <dgm:t>
        <a:bodyPr/>
        <a:lstStyle/>
        <a:p>
          <a:endParaRPr lang="en-GB"/>
        </a:p>
      </dgm:t>
    </dgm:pt>
    <dgm:pt modelId="{FD85AE51-DCEA-4771-9391-2DB892D2FEFA}" type="sibTrans" cxnId="{677143E9-A2BD-4D66-B697-CD2386F67F6C}">
      <dgm:prSet/>
      <dgm:spPr/>
      <dgm:t>
        <a:bodyPr/>
        <a:lstStyle/>
        <a:p>
          <a:endParaRPr lang="en-GB"/>
        </a:p>
      </dgm:t>
    </dgm:pt>
    <dgm:pt modelId="{6EC8149D-E142-4238-92FE-0BCDDE74CED5}">
      <dgm:prSet phldrT="[Text]"/>
      <dgm:spPr/>
      <dgm:t>
        <a:bodyPr/>
        <a:lstStyle/>
        <a:p>
          <a:r>
            <a:rPr lang="en-GB" dirty="0"/>
            <a:t>Expert data</a:t>
          </a:r>
        </a:p>
      </dgm:t>
    </dgm:pt>
    <dgm:pt modelId="{8236E678-BB29-4864-B23F-BA7D045E5683}" type="parTrans" cxnId="{CB0AA311-0037-4C22-BCE9-216AE3FEC760}">
      <dgm:prSet/>
      <dgm:spPr/>
      <dgm:t>
        <a:bodyPr/>
        <a:lstStyle/>
        <a:p>
          <a:endParaRPr lang="en-GB"/>
        </a:p>
      </dgm:t>
    </dgm:pt>
    <dgm:pt modelId="{BB1D5E39-60A2-416F-8C2B-42D553E15D46}" type="sibTrans" cxnId="{CB0AA311-0037-4C22-BCE9-216AE3FEC760}">
      <dgm:prSet/>
      <dgm:spPr/>
      <dgm:t>
        <a:bodyPr/>
        <a:lstStyle/>
        <a:p>
          <a:endParaRPr lang="en-GB"/>
        </a:p>
      </dgm:t>
    </dgm:pt>
    <dgm:pt modelId="{730808DD-B80D-4EFA-B134-DE2DD6C21BB7}" type="pres">
      <dgm:prSet presAssocID="{7929E877-A58E-47EE-90EF-33BCFCB21536}" presName="Name0" presStyleCnt="0">
        <dgm:presLayoutVars>
          <dgm:dir/>
          <dgm:resizeHandles val="exact"/>
        </dgm:presLayoutVars>
      </dgm:prSet>
      <dgm:spPr/>
    </dgm:pt>
    <dgm:pt modelId="{25A0EA2D-9C5D-44C9-86A0-FFF7788D56B2}" type="pres">
      <dgm:prSet presAssocID="{FF4D1F99-1ADE-4BAA-A09D-88A75F175D96}" presName="node" presStyleLbl="node1" presStyleIdx="0" presStyleCnt="4" custScaleX="75802" custScaleY="66126">
        <dgm:presLayoutVars>
          <dgm:bulletEnabled val="1"/>
        </dgm:presLayoutVars>
      </dgm:prSet>
      <dgm:spPr/>
    </dgm:pt>
    <dgm:pt modelId="{78B5B171-9438-4D14-A8BB-461FAE7ABF87}" type="pres">
      <dgm:prSet presAssocID="{287CEC65-B050-4C17-99C9-D2F519F7ACDD}" presName="sibTrans" presStyleLbl="sibTrans2D1" presStyleIdx="0" presStyleCnt="3"/>
      <dgm:spPr/>
    </dgm:pt>
    <dgm:pt modelId="{4411582F-EE0C-4894-809F-6ACC43EA7F69}" type="pres">
      <dgm:prSet presAssocID="{287CEC65-B050-4C17-99C9-D2F519F7ACDD}" presName="connectorText" presStyleLbl="sibTrans2D1" presStyleIdx="0" presStyleCnt="3"/>
      <dgm:spPr/>
    </dgm:pt>
    <dgm:pt modelId="{0DFFC3FD-841A-4B3F-AB95-16F51EE8F2F6}" type="pres">
      <dgm:prSet presAssocID="{0CE97EAD-4E0B-4FFC-A4E4-61226F3B847D}" presName="node" presStyleLbl="node1" presStyleIdx="1" presStyleCnt="4" custScaleX="81877" custScaleY="66210">
        <dgm:presLayoutVars>
          <dgm:bulletEnabled val="1"/>
        </dgm:presLayoutVars>
      </dgm:prSet>
      <dgm:spPr/>
    </dgm:pt>
    <dgm:pt modelId="{3E6BF0D6-7E0A-4726-9D38-70548E6D6E8A}" type="pres">
      <dgm:prSet presAssocID="{6FD367A9-B14A-4FF4-8A1C-0AB5AAE117E7}" presName="sibTrans" presStyleLbl="sibTrans2D1" presStyleIdx="1" presStyleCnt="3"/>
      <dgm:spPr/>
    </dgm:pt>
    <dgm:pt modelId="{65B6DB52-C453-4CEA-B630-4BF0E759B1A7}" type="pres">
      <dgm:prSet presAssocID="{6FD367A9-B14A-4FF4-8A1C-0AB5AAE117E7}" presName="connectorText" presStyleLbl="sibTrans2D1" presStyleIdx="1" presStyleCnt="3"/>
      <dgm:spPr/>
    </dgm:pt>
    <dgm:pt modelId="{FDB787BB-EC98-44DD-BFAD-DE832CB69AF6}" type="pres">
      <dgm:prSet presAssocID="{20CCDEA8-2A87-4E38-B8A1-663DE5586B3C}" presName="node" presStyleLbl="node1" presStyleIdx="2" presStyleCnt="4" custScaleX="76693" custScaleY="62976">
        <dgm:presLayoutVars>
          <dgm:bulletEnabled val="1"/>
        </dgm:presLayoutVars>
      </dgm:prSet>
      <dgm:spPr/>
    </dgm:pt>
    <dgm:pt modelId="{2A5F5F71-AC32-4A8F-B727-50EF16550EF4}" type="pres">
      <dgm:prSet presAssocID="{FD85AE51-DCEA-4771-9391-2DB892D2FEFA}" presName="sibTrans" presStyleLbl="sibTrans2D1" presStyleIdx="2" presStyleCnt="3"/>
      <dgm:spPr/>
    </dgm:pt>
    <dgm:pt modelId="{45FE1F37-3559-40AA-8BE3-0361024487E0}" type="pres">
      <dgm:prSet presAssocID="{FD85AE51-DCEA-4771-9391-2DB892D2FEFA}" presName="connectorText" presStyleLbl="sibTrans2D1" presStyleIdx="2" presStyleCnt="3"/>
      <dgm:spPr/>
    </dgm:pt>
    <dgm:pt modelId="{F84E12FA-C313-4888-B3B5-0631BAFBB5F3}" type="pres">
      <dgm:prSet presAssocID="{6EC8149D-E142-4238-92FE-0BCDDE74CED5}" presName="node" presStyleLbl="node1" presStyleIdx="3" presStyleCnt="4" custScaleX="75074" custScaleY="63647">
        <dgm:presLayoutVars>
          <dgm:bulletEnabled val="1"/>
        </dgm:presLayoutVars>
      </dgm:prSet>
      <dgm:spPr/>
    </dgm:pt>
  </dgm:ptLst>
  <dgm:cxnLst>
    <dgm:cxn modelId="{CB0AA311-0037-4C22-BCE9-216AE3FEC760}" srcId="{7929E877-A58E-47EE-90EF-33BCFCB21536}" destId="{6EC8149D-E142-4238-92FE-0BCDDE74CED5}" srcOrd="3" destOrd="0" parTransId="{8236E678-BB29-4864-B23F-BA7D045E5683}" sibTransId="{BB1D5E39-60A2-416F-8C2B-42D553E15D46}"/>
    <dgm:cxn modelId="{F57C4A3A-282D-4831-916A-9A6E6E904A36}" type="presOf" srcId="{6FD367A9-B14A-4FF4-8A1C-0AB5AAE117E7}" destId="{3E6BF0D6-7E0A-4726-9D38-70548E6D6E8A}" srcOrd="0" destOrd="0" presId="urn:microsoft.com/office/officeart/2005/8/layout/process1"/>
    <dgm:cxn modelId="{F319E23B-7C0D-4B89-B700-F85AD4D65E92}" type="presOf" srcId="{FF4D1F99-1ADE-4BAA-A09D-88A75F175D96}" destId="{25A0EA2D-9C5D-44C9-86A0-FFF7788D56B2}" srcOrd="0" destOrd="0" presId="urn:microsoft.com/office/officeart/2005/8/layout/process1"/>
    <dgm:cxn modelId="{3DF24B41-CD65-4CDB-9036-1A141564FE21}" type="presOf" srcId="{0CE97EAD-4E0B-4FFC-A4E4-61226F3B847D}" destId="{0DFFC3FD-841A-4B3F-AB95-16F51EE8F2F6}" srcOrd="0" destOrd="0" presId="urn:microsoft.com/office/officeart/2005/8/layout/process1"/>
    <dgm:cxn modelId="{F0E9E06A-67C4-4092-8E02-904D170BBBD5}" type="presOf" srcId="{6EC8149D-E142-4238-92FE-0BCDDE74CED5}" destId="{F84E12FA-C313-4888-B3B5-0631BAFBB5F3}" srcOrd="0" destOrd="0" presId="urn:microsoft.com/office/officeart/2005/8/layout/process1"/>
    <dgm:cxn modelId="{E9912C6D-AF4E-4023-ACCB-EBD393C710C5}" srcId="{7929E877-A58E-47EE-90EF-33BCFCB21536}" destId="{FF4D1F99-1ADE-4BAA-A09D-88A75F175D96}" srcOrd="0" destOrd="0" parTransId="{33F7F07C-4B0E-42C9-A49E-E502BC9C98AF}" sibTransId="{287CEC65-B050-4C17-99C9-D2F519F7ACDD}"/>
    <dgm:cxn modelId="{B1E82074-7321-4DDA-95A3-7AFE72E5B7B9}" srcId="{7929E877-A58E-47EE-90EF-33BCFCB21536}" destId="{0CE97EAD-4E0B-4FFC-A4E4-61226F3B847D}" srcOrd="1" destOrd="0" parTransId="{CBEDE8F7-B6A6-464C-95D0-EE207ABE1029}" sibTransId="{6FD367A9-B14A-4FF4-8A1C-0AB5AAE117E7}"/>
    <dgm:cxn modelId="{50C04F85-1C4C-47A7-85B4-3DD4B9CB8940}" type="presOf" srcId="{287CEC65-B050-4C17-99C9-D2F519F7ACDD}" destId="{78B5B171-9438-4D14-A8BB-461FAE7ABF87}" srcOrd="0" destOrd="0" presId="urn:microsoft.com/office/officeart/2005/8/layout/process1"/>
    <dgm:cxn modelId="{5313D08D-A0E0-41DC-9719-F5B5F476FF92}" type="presOf" srcId="{FD85AE51-DCEA-4771-9391-2DB892D2FEFA}" destId="{45FE1F37-3559-40AA-8BE3-0361024487E0}" srcOrd="1" destOrd="0" presId="urn:microsoft.com/office/officeart/2005/8/layout/process1"/>
    <dgm:cxn modelId="{D97E52A1-7090-446C-826C-2A8579C0DB4A}" type="presOf" srcId="{20CCDEA8-2A87-4E38-B8A1-663DE5586B3C}" destId="{FDB787BB-EC98-44DD-BFAD-DE832CB69AF6}" srcOrd="0" destOrd="0" presId="urn:microsoft.com/office/officeart/2005/8/layout/process1"/>
    <dgm:cxn modelId="{71B164A9-9124-41FE-9925-69CB718480F0}" type="presOf" srcId="{FD85AE51-DCEA-4771-9391-2DB892D2FEFA}" destId="{2A5F5F71-AC32-4A8F-B727-50EF16550EF4}" srcOrd="0" destOrd="0" presId="urn:microsoft.com/office/officeart/2005/8/layout/process1"/>
    <dgm:cxn modelId="{6D10BEBF-074D-4909-81EB-1E51C5B386C7}" type="presOf" srcId="{287CEC65-B050-4C17-99C9-D2F519F7ACDD}" destId="{4411582F-EE0C-4894-809F-6ACC43EA7F69}" srcOrd="1" destOrd="0" presId="urn:microsoft.com/office/officeart/2005/8/layout/process1"/>
    <dgm:cxn modelId="{1BD8AED8-F5B6-4549-8661-7FC633860412}" type="presOf" srcId="{6FD367A9-B14A-4FF4-8A1C-0AB5AAE117E7}" destId="{65B6DB52-C453-4CEA-B630-4BF0E759B1A7}" srcOrd="1" destOrd="0" presId="urn:microsoft.com/office/officeart/2005/8/layout/process1"/>
    <dgm:cxn modelId="{0989F7DD-E932-4AE3-9F05-802AA081EC8F}" type="presOf" srcId="{7929E877-A58E-47EE-90EF-33BCFCB21536}" destId="{730808DD-B80D-4EFA-B134-DE2DD6C21BB7}" srcOrd="0" destOrd="0" presId="urn:microsoft.com/office/officeart/2005/8/layout/process1"/>
    <dgm:cxn modelId="{677143E9-A2BD-4D66-B697-CD2386F67F6C}" srcId="{7929E877-A58E-47EE-90EF-33BCFCB21536}" destId="{20CCDEA8-2A87-4E38-B8A1-663DE5586B3C}" srcOrd="2" destOrd="0" parTransId="{460FE75F-8390-48D0-8BA6-22306918B11B}" sibTransId="{FD85AE51-DCEA-4771-9391-2DB892D2FEFA}"/>
    <dgm:cxn modelId="{BC8779F0-C4CB-4755-AE9C-AB528B9C9ED7}" type="presParOf" srcId="{730808DD-B80D-4EFA-B134-DE2DD6C21BB7}" destId="{25A0EA2D-9C5D-44C9-86A0-FFF7788D56B2}" srcOrd="0" destOrd="0" presId="urn:microsoft.com/office/officeart/2005/8/layout/process1"/>
    <dgm:cxn modelId="{E01D0516-2CCE-443B-8989-7D0BBBFCE95B}" type="presParOf" srcId="{730808DD-B80D-4EFA-B134-DE2DD6C21BB7}" destId="{78B5B171-9438-4D14-A8BB-461FAE7ABF87}" srcOrd="1" destOrd="0" presId="urn:microsoft.com/office/officeart/2005/8/layout/process1"/>
    <dgm:cxn modelId="{DE161328-4802-489D-A28F-E767D5057DFA}" type="presParOf" srcId="{78B5B171-9438-4D14-A8BB-461FAE7ABF87}" destId="{4411582F-EE0C-4894-809F-6ACC43EA7F69}" srcOrd="0" destOrd="0" presId="urn:microsoft.com/office/officeart/2005/8/layout/process1"/>
    <dgm:cxn modelId="{B3A80088-1C78-4276-B3CB-4A094349A7EB}" type="presParOf" srcId="{730808DD-B80D-4EFA-B134-DE2DD6C21BB7}" destId="{0DFFC3FD-841A-4B3F-AB95-16F51EE8F2F6}" srcOrd="2" destOrd="0" presId="urn:microsoft.com/office/officeart/2005/8/layout/process1"/>
    <dgm:cxn modelId="{C98AC179-811C-44BD-898E-5A225208F035}" type="presParOf" srcId="{730808DD-B80D-4EFA-B134-DE2DD6C21BB7}" destId="{3E6BF0D6-7E0A-4726-9D38-70548E6D6E8A}" srcOrd="3" destOrd="0" presId="urn:microsoft.com/office/officeart/2005/8/layout/process1"/>
    <dgm:cxn modelId="{649423B9-4091-40B6-9963-5887158325F5}" type="presParOf" srcId="{3E6BF0D6-7E0A-4726-9D38-70548E6D6E8A}" destId="{65B6DB52-C453-4CEA-B630-4BF0E759B1A7}" srcOrd="0" destOrd="0" presId="urn:microsoft.com/office/officeart/2005/8/layout/process1"/>
    <dgm:cxn modelId="{FEF492B8-A5A7-4C3F-B002-BCA818B6C409}" type="presParOf" srcId="{730808DD-B80D-4EFA-B134-DE2DD6C21BB7}" destId="{FDB787BB-EC98-44DD-BFAD-DE832CB69AF6}" srcOrd="4" destOrd="0" presId="urn:microsoft.com/office/officeart/2005/8/layout/process1"/>
    <dgm:cxn modelId="{CF06513C-48EC-41F1-BB96-917A507D7EC5}" type="presParOf" srcId="{730808DD-B80D-4EFA-B134-DE2DD6C21BB7}" destId="{2A5F5F71-AC32-4A8F-B727-50EF16550EF4}" srcOrd="5" destOrd="0" presId="urn:microsoft.com/office/officeart/2005/8/layout/process1"/>
    <dgm:cxn modelId="{7C2A4D05-9A94-45B7-90A3-2DAF637F1CEA}" type="presParOf" srcId="{2A5F5F71-AC32-4A8F-B727-50EF16550EF4}" destId="{45FE1F37-3559-40AA-8BE3-0361024487E0}" srcOrd="0" destOrd="0" presId="urn:microsoft.com/office/officeart/2005/8/layout/process1"/>
    <dgm:cxn modelId="{4940F711-6F35-44E5-9E84-12985286EB3D}" type="presParOf" srcId="{730808DD-B80D-4EFA-B134-DE2DD6C21BB7}" destId="{F84E12FA-C313-4888-B3B5-0631BAFBB5F3}" srcOrd="6" destOrd="0" presId="urn:microsoft.com/office/officeart/2005/8/layout/process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0EA2D-9C5D-44C9-86A0-FFF7788D56B2}">
      <dsp:nvSpPr>
        <dsp:cNvPr id="0" name=""/>
        <dsp:cNvSpPr/>
      </dsp:nvSpPr>
      <dsp:spPr>
        <a:xfrm>
          <a:off x="3225" y="1755150"/>
          <a:ext cx="1379003" cy="72178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SpaceX Rest API call</a:t>
          </a:r>
        </a:p>
      </dsp:txBody>
      <dsp:txXfrm>
        <a:off x="24365" y="1776290"/>
        <a:ext cx="1336723" cy="679505"/>
      </dsp:txXfrm>
    </dsp:sp>
    <dsp:sp modelId="{78B5B171-9438-4D14-A8BB-461FAE7ABF87}">
      <dsp:nvSpPr>
        <dsp:cNvPr id="0" name=""/>
        <dsp:cNvSpPr/>
      </dsp:nvSpPr>
      <dsp:spPr>
        <a:xfrm>
          <a:off x="1564151" y="1890460"/>
          <a:ext cx="385674" cy="45116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a:off x="1564151" y="1980693"/>
        <a:ext cx="269972" cy="270700"/>
      </dsp:txXfrm>
    </dsp:sp>
    <dsp:sp modelId="{0DFFC3FD-841A-4B3F-AB95-16F51EE8F2F6}">
      <dsp:nvSpPr>
        <dsp:cNvPr id="0" name=""/>
        <dsp:cNvSpPr/>
      </dsp:nvSpPr>
      <dsp:spPr>
        <a:xfrm>
          <a:off x="2109916" y="1754692"/>
          <a:ext cx="1489521" cy="72270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API returns JSON file</a:t>
          </a:r>
        </a:p>
      </dsp:txBody>
      <dsp:txXfrm>
        <a:off x="2131083" y="1775859"/>
        <a:ext cx="1447187" cy="680368"/>
      </dsp:txXfrm>
    </dsp:sp>
    <dsp:sp modelId="{3E6BF0D6-7E0A-4726-9D38-70548E6D6E8A}">
      <dsp:nvSpPr>
        <dsp:cNvPr id="0" name=""/>
        <dsp:cNvSpPr/>
      </dsp:nvSpPr>
      <dsp:spPr>
        <a:xfrm>
          <a:off x="3781359" y="1890460"/>
          <a:ext cx="385674" cy="45116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a:off x="3781359" y="1980693"/>
        <a:ext cx="269972" cy="270700"/>
      </dsp:txXfrm>
    </dsp:sp>
    <dsp:sp modelId="{FDB787BB-EC98-44DD-BFAD-DE832CB69AF6}">
      <dsp:nvSpPr>
        <dsp:cNvPr id="0" name=""/>
        <dsp:cNvSpPr/>
      </dsp:nvSpPr>
      <dsp:spPr>
        <a:xfrm>
          <a:off x="4327124" y="1772342"/>
          <a:ext cx="1395212" cy="68740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Make </a:t>
          </a:r>
          <a:r>
            <a:rPr lang="en-GB" sz="1400" kern="1200" dirty="0" err="1"/>
            <a:t>DataFrame</a:t>
          </a:r>
          <a:r>
            <a:rPr lang="en-GB" sz="1400" kern="1200" dirty="0"/>
            <a:t> from JSON</a:t>
          </a:r>
        </a:p>
      </dsp:txBody>
      <dsp:txXfrm>
        <a:off x="4347257" y="1792475"/>
        <a:ext cx="1354946" cy="647136"/>
      </dsp:txXfrm>
    </dsp:sp>
    <dsp:sp modelId="{2A5F5F71-AC32-4A8F-B727-50EF16550EF4}">
      <dsp:nvSpPr>
        <dsp:cNvPr id="0" name=""/>
        <dsp:cNvSpPr/>
      </dsp:nvSpPr>
      <dsp:spPr>
        <a:xfrm>
          <a:off x="5904259" y="1890460"/>
          <a:ext cx="385674" cy="45116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a:off x="5904259" y="1980693"/>
        <a:ext cx="269972" cy="270700"/>
      </dsp:txXfrm>
    </dsp:sp>
    <dsp:sp modelId="{F84E12FA-C313-4888-B3B5-0631BAFBB5F3}">
      <dsp:nvSpPr>
        <dsp:cNvPr id="0" name=""/>
        <dsp:cNvSpPr/>
      </dsp:nvSpPr>
      <dsp:spPr>
        <a:xfrm>
          <a:off x="6450024" y="1768680"/>
          <a:ext cx="1365759" cy="69472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Clean Data and export them </a:t>
          </a:r>
        </a:p>
      </dsp:txBody>
      <dsp:txXfrm>
        <a:off x="6470372" y="1789028"/>
        <a:ext cx="1325063" cy="6540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A0EA2D-9C5D-44C9-86A0-FFF7788D56B2}">
      <dsp:nvSpPr>
        <dsp:cNvPr id="0" name=""/>
        <dsp:cNvSpPr/>
      </dsp:nvSpPr>
      <dsp:spPr>
        <a:xfrm>
          <a:off x="3225" y="1738233"/>
          <a:ext cx="1379003" cy="7556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Get</a:t>
          </a:r>
          <a:r>
            <a:rPr lang="en-GB" sz="1400" kern="1200" baseline="0" dirty="0"/>
            <a:t> HTML Response from Wikipedia</a:t>
          </a:r>
          <a:endParaRPr lang="en-GB" sz="1400" kern="1200" dirty="0"/>
        </a:p>
      </dsp:txBody>
      <dsp:txXfrm>
        <a:off x="25356" y="1760364"/>
        <a:ext cx="1334741" cy="711357"/>
      </dsp:txXfrm>
    </dsp:sp>
    <dsp:sp modelId="{78B5B171-9438-4D14-A8BB-461FAE7ABF87}">
      <dsp:nvSpPr>
        <dsp:cNvPr id="0" name=""/>
        <dsp:cNvSpPr/>
      </dsp:nvSpPr>
      <dsp:spPr>
        <a:xfrm>
          <a:off x="1564151" y="1890460"/>
          <a:ext cx="385674" cy="45116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p>
      </dsp:txBody>
      <dsp:txXfrm>
        <a:off x="1564151" y="1980693"/>
        <a:ext cx="269972" cy="270700"/>
      </dsp:txXfrm>
    </dsp:sp>
    <dsp:sp modelId="{0DFFC3FD-841A-4B3F-AB95-16F51EE8F2F6}">
      <dsp:nvSpPr>
        <dsp:cNvPr id="0" name=""/>
        <dsp:cNvSpPr/>
      </dsp:nvSpPr>
      <dsp:spPr>
        <a:xfrm>
          <a:off x="2109916" y="1737753"/>
          <a:ext cx="1489521" cy="75657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Extract data using Beautiful soup</a:t>
          </a:r>
        </a:p>
      </dsp:txBody>
      <dsp:txXfrm>
        <a:off x="2132075" y="1759912"/>
        <a:ext cx="1445203" cy="712261"/>
      </dsp:txXfrm>
    </dsp:sp>
    <dsp:sp modelId="{3E6BF0D6-7E0A-4726-9D38-70548E6D6E8A}">
      <dsp:nvSpPr>
        <dsp:cNvPr id="0" name=""/>
        <dsp:cNvSpPr/>
      </dsp:nvSpPr>
      <dsp:spPr>
        <a:xfrm>
          <a:off x="3781359" y="1890460"/>
          <a:ext cx="385674" cy="45116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p>
      </dsp:txBody>
      <dsp:txXfrm>
        <a:off x="3781359" y="1980693"/>
        <a:ext cx="269972" cy="270700"/>
      </dsp:txXfrm>
    </dsp:sp>
    <dsp:sp modelId="{FDB787BB-EC98-44DD-BFAD-DE832CB69AF6}">
      <dsp:nvSpPr>
        <dsp:cNvPr id="0" name=""/>
        <dsp:cNvSpPr/>
      </dsp:nvSpPr>
      <dsp:spPr>
        <a:xfrm>
          <a:off x="4327124" y="1756231"/>
          <a:ext cx="1395212" cy="7196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Make </a:t>
          </a:r>
          <a:r>
            <a:rPr lang="en-GB" sz="1400" kern="1200" dirty="0" err="1"/>
            <a:t>DataFrame</a:t>
          </a:r>
          <a:r>
            <a:rPr lang="en-GB" sz="1400" kern="1200" dirty="0"/>
            <a:t> from data</a:t>
          </a:r>
        </a:p>
      </dsp:txBody>
      <dsp:txXfrm>
        <a:off x="4348201" y="1777308"/>
        <a:ext cx="1353058" cy="677470"/>
      </dsp:txXfrm>
    </dsp:sp>
    <dsp:sp modelId="{2A5F5F71-AC32-4A8F-B727-50EF16550EF4}">
      <dsp:nvSpPr>
        <dsp:cNvPr id="0" name=""/>
        <dsp:cNvSpPr/>
      </dsp:nvSpPr>
      <dsp:spPr>
        <a:xfrm>
          <a:off x="5904259" y="1890460"/>
          <a:ext cx="385674" cy="45116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GB" sz="1200" kern="1200"/>
        </a:p>
      </dsp:txBody>
      <dsp:txXfrm>
        <a:off x="5904259" y="1980693"/>
        <a:ext cx="269972" cy="270700"/>
      </dsp:txXfrm>
    </dsp:sp>
    <dsp:sp modelId="{F84E12FA-C313-4888-B3B5-0631BAFBB5F3}">
      <dsp:nvSpPr>
        <dsp:cNvPr id="0" name=""/>
        <dsp:cNvSpPr/>
      </dsp:nvSpPr>
      <dsp:spPr>
        <a:xfrm>
          <a:off x="6450024" y="1752397"/>
          <a:ext cx="1365759" cy="7272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Expert data</a:t>
          </a:r>
        </a:p>
      </dsp:txBody>
      <dsp:txXfrm>
        <a:off x="6471326" y="1773699"/>
        <a:ext cx="1323155" cy="68468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6/22/2022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6/22/2022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Iael Perez</a:t>
            </a:r>
          </a:p>
          <a:p>
            <a:r>
              <a:rPr lang="en-US" dirty="0">
                <a:solidFill>
                  <a:schemeClr val="bg2"/>
                </a:solidFill>
                <a:latin typeface="Abadi" panose="020B0604020104020204" pitchFamily="34" charset="0"/>
                <a:ea typeface="SF Pro" pitchFamily="2" charset="0"/>
                <a:cs typeface="SF Pro" pitchFamily="2" charset="0"/>
              </a:rPr>
              <a:t>22/06/2022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975515"/>
            <a:ext cx="10240140" cy="4050058"/>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using API and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including SQL </a:t>
            </a:r>
          </a:p>
          <a:p>
            <a:pPr lvl="1">
              <a:lnSpc>
                <a:spcPct val="100000"/>
              </a:lnSpc>
              <a:spcBef>
                <a:spcPts val="1400"/>
              </a:spcBef>
            </a:pPr>
            <a:r>
              <a:rPr lang="en-US" sz="1800" dirty="0">
                <a:solidFill>
                  <a:schemeClr val="accent3">
                    <a:lumMod val="25000"/>
                  </a:schemeClr>
                </a:solidFill>
                <a:latin typeface="Abadi" panose="020B0604020104020204" pitchFamily="34" charset="0"/>
              </a:rPr>
              <a:t>Data Visualization (Graphs, Map with Folium and Dashboard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demo in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results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791092"/>
            <a:ext cx="10399485" cy="397811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lnSpc>
                <a:spcPct val="110000"/>
              </a:lnSpc>
              <a:spcBef>
                <a:spcPts val="1400"/>
              </a:spcBef>
            </a:pPr>
            <a:r>
              <a:rPr lang="en-GB" sz="1600" dirty="0">
                <a:solidFill>
                  <a:schemeClr val="accent3">
                    <a:lumMod val="25000"/>
                  </a:schemeClr>
                </a:solidFill>
                <a:latin typeface="Abadi" panose="020B0604020104020204" pitchFamily="34" charset="0"/>
              </a:rPr>
              <a:t>The objective of this project is to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it is determined that the first stage will land, it would be possible to determine the cost of a launch. </a:t>
            </a:r>
          </a:p>
          <a:p>
            <a:pPr>
              <a:lnSpc>
                <a:spcPct val="160000"/>
              </a:lnSpc>
              <a:spcBef>
                <a:spcPts val="1400"/>
              </a:spcBef>
            </a:pPr>
            <a:r>
              <a:rPr lang="en-US" sz="2200" dirty="0">
                <a:solidFill>
                  <a:schemeClr val="accent3">
                    <a:lumMod val="25000"/>
                  </a:schemeClr>
                </a:solidFill>
                <a:latin typeface="Abadi" panose="020B0604020104020204" pitchFamily="34" charset="0"/>
              </a:rPr>
              <a:t>Problems you want to find answers</a:t>
            </a:r>
          </a:p>
          <a:p>
            <a:pPr lvl="1">
              <a:lnSpc>
                <a:spcPct val="160000"/>
              </a:lnSpc>
              <a:spcBef>
                <a:spcPts val="1400"/>
              </a:spcBef>
            </a:pPr>
            <a:r>
              <a:rPr lang="en-GB" sz="1600" dirty="0">
                <a:solidFill>
                  <a:schemeClr val="accent3">
                    <a:lumMod val="25000"/>
                  </a:schemeClr>
                </a:solidFill>
                <a:latin typeface="Abadi" panose="020B0604020104020204" pitchFamily="34" charset="0"/>
              </a:rPr>
              <a:t> On which variables does the success of the first stage landing depend?</a:t>
            </a:r>
          </a:p>
          <a:p>
            <a:pPr lvl="1">
              <a:lnSpc>
                <a:spcPct val="160000"/>
              </a:lnSpc>
              <a:spcBef>
                <a:spcPts val="1400"/>
              </a:spcBef>
            </a:pPr>
            <a:r>
              <a:rPr lang="en-GB" sz="1600" dirty="0">
                <a:solidFill>
                  <a:schemeClr val="accent3">
                    <a:lumMod val="25000"/>
                  </a:schemeClr>
                </a:solidFill>
                <a:latin typeface="Abadi" panose="020B0604020104020204" pitchFamily="34" charset="0"/>
              </a:rPr>
              <a:t>What is the relationship between rockets variables and the success or failure of a landing?</a:t>
            </a:r>
          </a:p>
          <a:p>
            <a:pPr lvl="1">
              <a:lnSpc>
                <a:spcPct val="160000"/>
              </a:lnSpc>
              <a:spcBef>
                <a:spcPts val="1400"/>
              </a:spcBef>
            </a:pPr>
            <a:r>
              <a:rPr lang="en-GB" sz="1600" dirty="0">
                <a:solidFill>
                  <a:schemeClr val="accent3">
                    <a:lumMod val="25000"/>
                  </a:schemeClr>
                </a:solidFill>
                <a:latin typeface="Abadi" panose="020B0604020104020204" pitchFamily="34" charset="0"/>
              </a:rPr>
              <a:t>Based on the information available, how good are the predictions of landing success?</a:t>
            </a:r>
          </a:p>
          <a:p>
            <a:pPr lvl="1">
              <a:lnSpc>
                <a:spcPct val="160000"/>
              </a:lnSpc>
              <a:spcBef>
                <a:spcPts val="1400"/>
              </a:spcBef>
            </a:pPr>
            <a:endParaRPr lang="en-GB" sz="1600" dirty="0">
              <a:solidFill>
                <a:schemeClr val="accent3">
                  <a:lumMod val="25000"/>
                </a:schemeClr>
              </a:solidFill>
              <a:latin typeface="Abadi" panose="020B0604020104020204" pitchFamily="34" charset="0"/>
            </a:endParaRPr>
          </a:p>
          <a:p>
            <a:pPr marL="0" indent="0">
              <a:lnSpc>
                <a:spcPct val="160000"/>
              </a:lnSpc>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34028" y="1259573"/>
            <a:ext cx="10248199" cy="559842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6400" dirty="0">
                <a:solidFill>
                  <a:schemeClr val="accent3">
                    <a:lumMod val="25000"/>
                  </a:schemeClr>
                </a:solidFill>
                <a:latin typeface="Abadi"/>
              </a:rPr>
              <a:t>Data collection methodology:</a:t>
            </a:r>
          </a:p>
          <a:p>
            <a:pPr lvl="1">
              <a:lnSpc>
                <a:spcPct val="120000"/>
              </a:lnSpc>
              <a:spcBef>
                <a:spcPts val="1400"/>
              </a:spcBef>
            </a:pPr>
            <a:r>
              <a:rPr lang="en-US" sz="6400" dirty="0">
                <a:solidFill>
                  <a:schemeClr val="bg2">
                    <a:lumMod val="50000"/>
                  </a:schemeClr>
                </a:solidFill>
                <a:latin typeface="Abadi"/>
              </a:rPr>
              <a:t>SpaceX REST API</a:t>
            </a:r>
          </a:p>
          <a:p>
            <a:pPr lvl="1">
              <a:lnSpc>
                <a:spcPct val="120000"/>
              </a:lnSpc>
              <a:spcBef>
                <a:spcPts val="1400"/>
              </a:spcBef>
            </a:pPr>
            <a:r>
              <a:rPr lang="en-US" sz="6400" dirty="0">
                <a:solidFill>
                  <a:schemeClr val="bg2">
                    <a:lumMod val="50000"/>
                  </a:schemeClr>
                </a:solidFill>
                <a:latin typeface="Abadi"/>
              </a:rPr>
              <a:t>Web scraping from Wiki pages </a:t>
            </a:r>
          </a:p>
          <a:p>
            <a:pPr>
              <a:lnSpc>
                <a:spcPct val="120000"/>
              </a:lnSpc>
              <a:spcBef>
                <a:spcPts val="1400"/>
              </a:spcBef>
            </a:pPr>
            <a:r>
              <a:rPr lang="en-US" sz="6400" dirty="0">
                <a:solidFill>
                  <a:schemeClr val="accent3">
                    <a:lumMod val="25000"/>
                  </a:schemeClr>
                </a:solidFill>
                <a:latin typeface="Abadi"/>
              </a:rPr>
              <a:t>Perform data wrangling</a:t>
            </a:r>
          </a:p>
          <a:p>
            <a:pPr lvl="1">
              <a:lnSpc>
                <a:spcPct val="120000"/>
              </a:lnSpc>
              <a:spcBef>
                <a:spcPts val="1400"/>
              </a:spcBef>
            </a:pPr>
            <a:r>
              <a:rPr lang="en-US" sz="6400" dirty="0">
                <a:solidFill>
                  <a:schemeClr val="bg2">
                    <a:lumMod val="50000"/>
                  </a:schemeClr>
                </a:solidFill>
                <a:latin typeface="Abadi"/>
              </a:rPr>
              <a:t>Clean the original data (null values, irrelevant data)</a:t>
            </a:r>
          </a:p>
          <a:p>
            <a:pPr lvl="1">
              <a:lnSpc>
                <a:spcPct val="120000"/>
              </a:lnSpc>
              <a:spcBef>
                <a:spcPts val="1400"/>
              </a:spcBef>
            </a:pPr>
            <a:r>
              <a:rPr lang="en-US" sz="6400" dirty="0">
                <a:solidFill>
                  <a:schemeClr val="bg2">
                    <a:lumMod val="50000"/>
                  </a:schemeClr>
                </a:solidFill>
                <a:latin typeface="Abadi"/>
              </a:rPr>
              <a:t> One Hot Encoding </a:t>
            </a:r>
          </a:p>
          <a:p>
            <a:pPr>
              <a:lnSpc>
                <a:spcPct val="120000"/>
              </a:lnSpc>
              <a:spcBef>
                <a:spcPts val="1400"/>
              </a:spcBef>
            </a:pPr>
            <a:r>
              <a:rPr lang="en-US" sz="64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6400" dirty="0">
                <a:solidFill>
                  <a:schemeClr val="accent3">
                    <a:lumMod val="25000"/>
                  </a:schemeClr>
                </a:solidFill>
                <a:latin typeface="Abadi"/>
              </a:rPr>
              <a:t>Perform interactive visual analytics using Folium and </a:t>
            </a:r>
            <a:r>
              <a:rPr lang="en-US" sz="6400" dirty="0" err="1">
                <a:solidFill>
                  <a:schemeClr val="accent3">
                    <a:lumMod val="25000"/>
                  </a:schemeClr>
                </a:solidFill>
                <a:latin typeface="Abadi"/>
              </a:rPr>
              <a:t>Plotly</a:t>
            </a:r>
            <a:r>
              <a:rPr lang="en-US" sz="6400" dirty="0">
                <a:solidFill>
                  <a:schemeClr val="accent3">
                    <a:lumMod val="25000"/>
                  </a:schemeClr>
                </a:solidFill>
                <a:latin typeface="Abadi"/>
              </a:rPr>
              <a:t> Dash</a:t>
            </a:r>
          </a:p>
          <a:p>
            <a:pPr>
              <a:lnSpc>
                <a:spcPct val="120000"/>
              </a:lnSpc>
              <a:spcBef>
                <a:spcPts val="1400"/>
              </a:spcBef>
            </a:pPr>
            <a:r>
              <a:rPr lang="en-US" sz="6400" dirty="0">
                <a:solidFill>
                  <a:schemeClr val="accent3">
                    <a:lumMod val="25000"/>
                  </a:schemeClr>
                </a:solidFill>
                <a:latin typeface="Abadi"/>
              </a:rPr>
              <a:t>Perform predictive analysis using classification models</a:t>
            </a:r>
          </a:p>
          <a:p>
            <a:pPr lvl="1">
              <a:lnSpc>
                <a:spcPct val="120000"/>
              </a:lnSpc>
              <a:spcBef>
                <a:spcPts val="1400"/>
              </a:spcBef>
            </a:pPr>
            <a:r>
              <a:rPr lang="en-US" sz="6400" dirty="0">
                <a:solidFill>
                  <a:schemeClr val="bg2">
                    <a:lumMod val="50000"/>
                  </a:schemeClr>
                </a:solidFill>
                <a:latin typeface="Abadi"/>
              </a:rPr>
              <a:t> Logistic Regression, SVM, Tree Classifier, and KNN models have been built and evaluated (train and testy accuracy, score, confusion matrix)</a:t>
            </a:r>
            <a:endParaRPr lang="en-US" sz="64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48033"/>
            <a:ext cx="10515600" cy="4828930"/>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Rest SpaceX API </a:t>
            </a:r>
          </a:p>
          <a:p>
            <a:pPr lvl="1">
              <a:lnSpc>
                <a:spcPct val="100000"/>
              </a:lnSpc>
              <a:spcBef>
                <a:spcPts val="1400"/>
              </a:spcBef>
            </a:pPr>
            <a:r>
              <a:rPr lang="en-GB" sz="1800" dirty="0">
                <a:solidFill>
                  <a:schemeClr val="accent3">
                    <a:lumMod val="25000"/>
                  </a:schemeClr>
                </a:solidFill>
                <a:latin typeface="Abadi" panose="020B0604020104020204" pitchFamily="34" charset="0"/>
              </a:rPr>
              <a:t>Data about launches, including information about the rocket used, payload delivered, launch specifications, landing specifications, and landing outcome were obtained from the API (URL api.spacexdata.com/v4/)</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Web scrapping from Wikipedia</a:t>
            </a:r>
          </a:p>
          <a:p>
            <a:pPr lvl="1">
              <a:lnSpc>
                <a:spcPct val="100000"/>
              </a:lnSpc>
              <a:spcBef>
                <a:spcPts val="1400"/>
              </a:spcBef>
            </a:pPr>
            <a:r>
              <a:rPr lang="en-US" sz="1800" dirty="0">
                <a:solidFill>
                  <a:schemeClr val="accent3">
                    <a:lumMod val="25000"/>
                  </a:schemeClr>
                </a:solidFill>
                <a:latin typeface="Abadi" panose="020B0604020104020204" pitchFamily="34" charset="0"/>
              </a:rPr>
              <a:t>Data about launches, landings, and payloads were obtained.</a:t>
            </a:r>
          </a:p>
          <a:p>
            <a:pPr>
              <a:lnSpc>
                <a:spcPct val="100000"/>
              </a:lnSpc>
              <a:spcBef>
                <a:spcPts val="1400"/>
              </a:spcBef>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 name="Diagram 1">
            <a:extLst>
              <a:ext uri="{FF2B5EF4-FFF2-40B4-BE49-F238E27FC236}">
                <a16:creationId xmlns:a16="http://schemas.microsoft.com/office/drawing/2014/main" id="{14CA4404-ADDA-FF44-0D08-4C19864E8E59}"/>
              </a:ext>
            </a:extLst>
          </p:cNvPr>
          <p:cNvGraphicFramePr/>
          <p:nvPr>
            <p:extLst>
              <p:ext uri="{D42A27DB-BD31-4B8C-83A1-F6EECF244321}">
                <p14:modId xmlns:p14="http://schemas.microsoft.com/office/powerpoint/2010/main" val="3096837545"/>
              </p:ext>
            </p:extLst>
          </p:nvPr>
        </p:nvGraphicFramePr>
        <p:xfrm>
          <a:off x="2267362" y="1097785"/>
          <a:ext cx="7819010" cy="42320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7" name="Diagram 6">
            <a:extLst>
              <a:ext uri="{FF2B5EF4-FFF2-40B4-BE49-F238E27FC236}">
                <a16:creationId xmlns:a16="http://schemas.microsoft.com/office/drawing/2014/main" id="{E01B4FF0-FBA0-6CB2-4AFF-D9EC7D379178}"/>
              </a:ext>
            </a:extLst>
          </p:cNvPr>
          <p:cNvGraphicFramePr/>
          <p:nvPr>
            <p:extLst>
              <p:ext uri="{D42A27DB-BD31-4B8C-83A1-F6EECF244321}">
                <p14:modId xmlns:p14="http://schemas.microsoft.com/office/powerpoint/2010/main" val="3606856849"/>
              </p:ext>
            </p:extLst>
          </p:nvPr>
        </p:nvGraphicFramePr>
        <p:xfrm>
          <a:off x="2267362" y="3324293"/>
          <a:ext cx="7819010" cy="423208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D231DF6D-3A44-60D0-3E28-C53A65153B03}"/>
              </a:ext>
            </a:extLst>
          </p:cNvPr>
          <p:cNvSpPr/>
          <p:nvPr/>
        </p:nvSpPr>
        <p:spPr>
          <a:xfrm>
            <a:off x="783643" y="1467994"/>
            <a:ext cx="2194351" cy="64361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400" b="1" dirty="0">
                <a:solidFill>
                  <a:schemeClr val="tx1"/>
                </a:solidFill>
              </a:rPr>
              <a:t>1-Getting Response from API</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Rectangle: Rounded Corners 6">
            <a:extLst>
              <a:ext uri="{FF2B5EF4-FFF2-40B4-BE49-F238E27FC236}">
                <a16:creationId xmlns:a16="http://schemas.microsoft.com/office/drawing/2014/main" id="{A6E61CC5-2B1A-342B-C309-FDACA8B97105}"/>
              </a:ext>
            </a:extLst>
          </p:cNvPr>
          <p:cNvSpPr/>
          <p:nvPr/>
        </p:nvSpPr>
        <p:spPr>
          <a:xfrm>
            <a:off x="538613" y="2015352"/>
            <a:ext cx="2743200" cy="1541283"/>
          </a:xfrm>
          <a:prstGeom prst="roundRect">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buFont typeface="Arial" panose="020B0604020202020204" pitchFamily="34" charset="0"/>
              <a:buChar char="•"/>
            </a:pPr>
            <a:r>
              <a:rPr lang="en-GB" sz="1400" dirty="0" err="1">
                <a:solidFill>
                  <a:schemeClr val="tx1"/>
                </a:solidFill>
              </a:rPr>
              <a:t>spacex_spacex_url</a:t>
            </a:r>
            <a:r>
              <a:rPr lang="en-GB" sz="1400" dirty="0">
                <a:solidFill>
                  <a:schemeClr val="tx1"/>
                </a:solidFill>
              </a:rPr>
              <a:t>=</a:t>
            </a:r>
            <a:r>
              <a:rPr lang="en-GB" sz="1400" dirty="0">
                <a:solidFill>
                  <a:schemeClr val="tx1"/>
                </a:solidFill>
                <a:hlinkClick r:id="rId3"/>
              </a:rPr>
              <a:t>https://api.spacexdata.com/v4/launches/past</a:t>
            </a:r>
            <a:r>
              <a:rPr lang="en-GB" sz="1400" dirty="0">
                <a:solidFill>
                  <a:schemeClr val="tx1"/>
                </a:solidFill>
              </a:rPr>
              <a:t> </a:t>
            </a:r>
            <a:r>
              <a:rPr lang="en-GB" sz="1400" dirty="0" err="1">
                <a:solidFill>
                  <a:schemeClr val="tx1"/>
                </a:solidFill>
              </a:rPr>
              <a:t>url</a:t>
            </a:r>
            <a:r>
              <a:rPr lang="en-GB" sz="1400" dirty="0">
                <a:solidFill>
                  <a:schemeClr val="tx1"/>
                </a:solidFill>
              </a:rPr>
              <a:t>=</a:t>
            </a:r>
            <a:r>
              <a:rPr lang="en-GB" sz="1400" dirty="0">
                <a:solidFill>
                  <a:schemeClr val="tx1"/>
                </a:solidFill>
                <a:hlinkClick r:id="rId3"/>
              </a:rPr>
              <a:t>https://api.spacexdata.com/v4/launches/past</a:t>
            </a:r>
            <a:endParaRPr lang="en-GB" sz="1400" dirty="0">
              <a:solidFill>
                <a:schemeClr val="tx1"/>
              </a:solidFill>
            </a:endParaRPr>
          </a:p>
          <a:p>
            <a:pPr marL="285750" lvl="0" indent="-285750">
              <a:buFont typeface="Arial" panose="020B0604020202020204" pitchFamily="34" charset="0"/>
              <a:buChar char="•"/>
            </a:pPr>
            <a:r>
              <a:rPr lang="en-GB" sz="1400" dirty="0">
                <a:solidFill>
                  <a:schemeClr val="tx1"/>
                </a:solidFill>
              </a:rPr>
              <a:t>response = </a:t>
            </a:r>
            <a:r>
              <a:rPr lang="en-GB" sz="1400" dirty="0" err="1">
                <a:solidFill>
                  <a:schemeClr val="tx1"/>
                </a:solidFill>
              </a:rPr>
              <a:t>requests.get</a:t>
            </a:r>
            <a:r>
              <a:rPr lang="en-GB" sz="1400" dirty="0">
                <a:solidFill>
                  <a:schemeClr val="tx1"/>
                </a:solidFill>
              </a:rPr>
              <a:t>(</a:t>
            </a:r>
            <a:r>
              <a:rPr lang="en-GB" sz="1400" dirty="0" err="1">
                <a:solidFill>
                  <a:schemeClr val="tx1"/>
                </a:solidFill>
              </a:rPr>
              <a:t>spacex_url</a:t>
            </a:r>
            <a:r>
              <a:rPr lang="en-GB" sz="1400" dirty="0">
                <a:solidFill>
                  <a:schemeClr val="tx1"/>
                </a:solidFill>
              </a:rPr>
              <a:t>)</a:t>
            </a:r>
          </a:p>
        </p:txBody>
      </p:sp>
      <p:sp>
        <p:nvSpPr>
          <p:cNvPr id="13" name="Rectangle: Rounded Corners 12">
            <a:extLst>
              <a:ext uri="{FF2B5EF4-FFF2-40B4-BE49-F238E27FC236}">
                <a16:creationId xmlns:a16="http://schemas.microsoft.com/office/drawing/2014/main" id="{7AC38B09-A98D-5FBB-3C15-4A9F22F42C66}"/>
              </a:ext>
            </a:extLst>
          </p:cNvPr>
          <p:cNvSpPr/>
          <p:nvPr/>
        </p:nvSpPr>
        <p:spPr>
          <a:xfrm>
            <a:off x="3937690" y="2032285"/>
            <a:ext cx="3143387" cy="847160"/>
          </a:xfrm>
          <a:prstGeom prst="roundRect">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GB" sz="1400" dirty="0">
                <a:solidFill>
                  <a:schemeClr val="tx1"/>
                </a:solidFill>
              </a:rPr>
              <a:t>data = </a:t>
            </a:r>
            <a:r>
              <a:rPr lang="en-GB" sz="1400" dirty="0" err="1">
                <a:solidFill>
                  <a:schemeClr val="tx1"/>
                </a:solidFill>
              </a:rPr>
              <a:t>pd.json_normalize</a:t>
            </a:r>
            <a:r>
              <a:rPr lang="en-GB" sz="1400" dirty="0">
                <a:solidFill>
                  <a:schemeClr val="tx1"/>
                </a:solidFill>
              </a:rPr>
              <a:t>(</a:t>
            </a:r>
            <a:r>
              <a:rPr lang="en-GB" sz="1400" dirty="0" err="1">
                <a:solidFill>
                  <a:schemeClr val="tx1"/>
                </a:solidFill>
              </a:rPr>
              <a:t>response.json</a:t>
            </a:r>
            <a:r>
              <a:rPr lang="en-GB" sz="1400" dirty="0">
                <a:solidFill>
                  <a:schemeClr val="tx1"/>
                </a:solidFill>
              </a:rPr>
              <a:t>())</a:t>
            </a:r>
          </a:p>
        </p:txBody>
      </p:sp>
      <p:sp>
        <p:nvSpPr>
          <p:cNvPr id="14" name="Rectangle: Rounded Corners 13">
            <a:extLst>
              <a:ext uri="{FF2B5EF4-FFF2-40B4-BE49-F238E27FC236}">
                <a16:creationId xmlns:a16="http://schemas.microsoft.com/office/drawing/2014/main" id="{78527C64-0392-E56D-F235-3D9A80299334}"/>
              </a:ext>
            </a:extLst>
          </p:cNvPr>
          <p:cNvSpPr/>
          <p:nvPr/>
        </p:nvSpPr>
        <p:spPr>
          <a:xfrm>
            <a:off x="4561855" y="1474169"/>
            <a:ext cx="2194351" cy="64361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400" b="1" dirty="0">
                <a:solidFill>
                  <a:schemeClr val="tx1"/>
                </a:solidFill>
              </a:rPr>
              <a:t>2- Convert Response to JSON into </a:t>
            </a:r>
            <a:r>
              <a:rPr lang="en-GB" sz="1400" b="1" dirty="0" err="1">
                <a:solidFill>
                  <a:schemeClr val="tx1"/>
                </a:solidFill>
              </a:rPr>
              <a:t>DataFrame</a:t>
            </a:r>
            <a:endParaRPr lang="en-GB" sz="1400" b="1" dirty="0">
              <a:solidFill>
                <a:schemeClr val="tx1"/>
              </a:solidFill>
            </a:endParaRPr>
          </a:p>
        </p:txBody>
      </p:sp>
      <p:sp>
        <p:nvSpPr>
          <p:cNvPr id="16" name="Rectangle: Rounded Corners 15">
            <a:extLst>
              <a:ext uri="{FF2B5EF4-FFF2-40B4-BE49-F238E27FC236}">
                <a16:creationId xmlns:a16="http://schemas.microsoft.com/office/drawing/2014/main" id="{5E7A2E40-8151-F179-E025-86BAB79221EB}"/>
              </a:ext>
            </a:extLst>
          </p:cNvPr>
          <p:cNvSpPr/>
          <p:nvPr/>
        </p:nvSpPr>
        <p:spPr>
          <a:xfrm>
            <a:off x="7639677" y="2006553"/>
            <a:ext cx="2600306" cy="1114290"/>
          </a:xfrm>
          <a:prstGeom prst="roundRect">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buFont typeface="Arial" panose="020B0604020202020204" pitchFamily="34" charset="0"/>
              <a:buChar char="•"/>
            </a:pPr>
            <a:r>
              <a:rPr lang="it-IT" sz="1400" dirty="0">
                <a:solidFill>
                  <a:schemeClr val="tx1"/>
                </a:solidFill>
              </a:rPr>
              <a:t>getBoosterVersion(data)</a:t>
            </a:r>
          </a:p>
          <a:p>
            <a:pPr marL="285750" lvl="0" indent="-285750">
              <a:buFont typeface="Arial" panose="020B0604020202020204" pitchFamily="34" charset="0"/>
              <a:buChar char="•"/>
            </a:pPr>
            <a:r>
              <a:rPr lang="it-IT" sz="1400" dirty="0">
                <a:solidFill>
                  <a:schemeClr val="tx1"/>
                </a:solidFill>
              </a:rPr>
              <a:t>getLaunchSite(data)</a:t>
            </a:r>
          </a:p>
          <a:p>
            <a:pPr marL="285750" lvl="0" indent="-285750">
              <a:buFont typeface="Arial" panose="020B0604020202020204" pitchFamily="34" charset="0"/>
              <a:buChar char="•"/>
            </a:pPr>
            <a:r>
              <a:rPr lang="it-IT" sz="1400" dirty="0">
                <a:solidFill>
                  <a:schemeClr val="tx1"/>
                </a:solidFill>
              </a:rPr>
              <a:t>getPayloadData(data)</a:t>
            </a:r>
          </a:p>
          <a:p>
            <a:pPr marL="285750" lvl="0" indent="-285750">
              <a:buFont typeface="Arial" panose="020B0604020202020204" pitchFamily="34" charset="0"/>
              <a:buChar char="•"/>
            </a:pPr>
            <a:r>
              <a:rPr lang="it-IT" sz="1400" dirty="0">
                <a:solidFill>
                  <a:schemeClr val="tx1"/>
                </a:solidFill>
              </a:rPr>
              <a:t>getCoreData(data)</a:t>
            </a:r>
          </a:p>
        </p:txBody>
      </p:sp>
      <p:sp>
        <p:nvSpPr>
          <p:cNvPr id="17" name="Rectangle: Rounded Corners 16">
            <a:extLst>
              <a:ext uri="{FF2B5EF4-FFF2-40B4-BE49-F238E27FC236}">
                <a16:creationId xmlns:a16="http://schemas.microsoft.com/office/drawing/2014/main" id="{9C48166B-9F41-CCC8-053E-D167308EB7DA}"/>
              </a:ext>
            </a:extLst>
          </p:cNvPr>
          <p:cNvSpPr/>
          <p:nvPr/>
        </p:nvSpPr>
        <p:spPr>
          <a:xfrm>
            <a:off x="7953515" y="1474169"/>
            <a:ext cx="2194351" cy="64361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400" b="1" dirty="0">
                <a:solidFill>
                  <a:schemeClr val="tx1"/>
                </a:solidFill>
              </a:rPr>
              <a:t>3-Cleaning and Transforming Data</a:t>
            </a:r>
          </a:p>
        </p:txBody>
      </p:sp>
      <p:cxnSp>
        <p:nvCxnSpPr>
          <p:cNvPr id="18" name="Connector: Curved 17">
            <a:extLst>
              <a:ext uri="{FF2B5EF4-FFF2-40B4-BE49-F238E27FC236}">
                <a16:creationId xmlns:a16="http://schemas.microsoft.com/office/drawing/2014/main" id="{96A5670A-192E-438A-EBEF-13AFCA5AD616}"/>
              </a:ext>
            </a:extLst>
          </p:cNvPr>
          <p:cNvCxnSpPr>
            <a:cxnSpLocks/>
            <a:stCxn id="17" idx="3"/>
            <a:endCxn id="20" idx="3"/>
          </p:cNvCxnSpPr>
          <p:nvPr/>
        </p:nvCxnSpPr>
        <p:spPr>
          <a:xfrm flipH="1">
            <a:off x="8937198" y="1795977"/>
            <a:ext cx="1210668" cy="2469389"/>
          </a:xfrm>
          <a:prstGeom prst="curvedConnector3">
            <a:avLst>
              <a:gd name="adj1" fmla="val -18882"/>
            </a:avLst>
          </a:prstGeom>
          <a:ln w="38100">
            <a:solidFill>
              <a:srgbClr val="B0BCDE"/>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Rounded Corners 18">
            <a:extLst>
              <a:ext uri="{FF2B5EF4-FFF2-40B4-BE49-F238E27FC236}">
                <a16:creationId xmlns:a16="http://schemas.microsoft.com/office/drawing/2014/main" id="{50FEF8FC-807D-454D-998D-797F1A5BD998}"/>
              </a:ext>
            </a:extLst>
          </p:cNvPr>
          <p:cNvSpPr/>
          <p:nvPr/>
        </p:nvSpPr>
        <p:spPr>
          <a:xfrm>
            <a:off x="5324605" y="4466185"/>
            <a:ext cx="5257820" cy="1760207"/>
          </a:xfrm>
          <a:prstGeom prst="roundRect">
            <a:avLst>
              <a:gd name="adj" fmla="val 5356"/>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lvl="0" indent="-171450">
              <a:buFont typeface="Arial" panose="020B0604020202020204" pitchFamily="34" charset="0"/>
              <a:buChar char="•"/>
            </a:pPr>
            <a:r>
              <a:rPr lang="it-IT" sz="1050" dirty="0">
                <a:solidFill>
                  <a:schemeClr val="tx1"/>
                </a:solidFill>
              </a:rPr>
              <a:t>launch_dict = {'FlightNumber': list(data['flight_number’]), 'Date': list(data['date’]),</a:t>
            </a:r>
          </a:p>
          <a:p>
            <a:pPr lvl="0"/>
            <a:r>
              <a:rPr lang="it-IT" sz="1050" dirty="0">
                <a:solidFill>
                  <a:schemeClr val="tx1"/>
                </a:solidFill>
              </a:rPr>
              <a:t>	'BoosterVersion':BoosterVersion,'PayloadMass':PayloadMass,</a:t>
            </a:r>
          </a:p>
          <a:p>
            <a:pPr lvl="0"/>
            <a:r>
              <a:rPr lang="it-IT" sz="1050" dirty="0">
                <a:solidFill>
                  <a:schemeClr val="tx1"/>
                </a:solidFill>
              </a:rPr>
              <a:t> 	'Orbit':Orbit,'LaunchSite':LaunchSite, 'Outcome':Outcome,	'Flights':Flights, 'GridFins':GridFins, 'Reused':Reused,</a:t>
            </a:r>
          </a:p>
          <a:p>
            <a:pPr lvl="0"/>
            <a:r>
              <a:rPr lang="it-IT" sz="1050" dirty="0">
                <a:solidFill>
                  <a:schemeClr val="tx1"/>
                </a:solidFill>
              </a:rPr>
              <a:t>	'Legs':Legs,'LandingPad':LandingPad,'Block':Block,</a:t>
            </a:r>
          </a:p>
          <a:p>
            <a:pPr lvl="0"/>
            <a:r>
              <a:rPr lang="it-IT" sz="1050" dirty="0">
                <a:solidFill>
                  <a:schemeClr val="tx1"/>
                </a:solidFill>
              </a:rPr>
              <a:t>	'ReusedCount':ReusedCount, 'Serial':Serial,'Longitude': Longitude,</a:t>
            </a:r>
          </a:p>
          <a:p>
            <a:pPr lvl="0"/>
            <a:r>
              <a:rPr lang="it-IT" sz="1050" dirty="0">
                <a:solidFill>
                  <a:schemeClr val="tx1"/>
                </a:solidFill>
              </a:rPr>
              <a:t>	'Latitude': Latitude}</a:t>
            </a:r>
          </a:p>
          <a:p>
            <a:pPr lvl="0"/>
            <a:endParaRPr lang="it-IT" sz="1050" dirty="0">
              <a:solidFill>
                <a:schemeClr val="tx1"/>
              </a:solidFill>
            </a:endParaRPr>
          </a:p>
          <a:p>
            <a:pPr marL="171450" indent="-171450">
              <a:buFont typeface="Arial" panose="020B0604020202020204" pitchFamily="34" charset="0"/>
              <a:buChar char="•"/>
            </a:pPr>
            <a:r>
              <a:rPr lang="en-GB" sz="1050" b="0" dirty="0" err="1">
                <a:solidFill>
                  <a:schemeClr val="tx1"/>
                </a:solidFill>
                <a:effectLst/>
                <a:latin typeface="Consolas" panose="020B0609020204030204" pitchFamily="49" charset="0"/>
              </a:rPr>
              <a:t>df</a:t>
            </a:r>
            <a:r>
              <a:rPr lang="en-GB" sz="1050" b="0" dirty="0">
                <a:solidFill>
                  <a:schemeClr val="tx1"/>
                </a:solidFill>
                <a:effectLst/>
                <a:latin typeface="Consolas" panose="020B0609020204030204" pitchFamily="49" charset="0"/>
              </a:rPr>
              <a:t> = </a:t>
            </a:r>
            <a:r>
              <a:rPr lang="en-GB" sz="1050" b="0" dirty="0" err="1">
                <a:solidFill>
                  <a:schemeClr val="tx1"/>
                </a:solidFill>
                <a:effectLst/>
                <a:latin typeface="Consolas" panose="020B0609020204030204" pitchFamily="49" charset="0"/>
              </a:rPr>
              <a:t>pd.DataFrame</a:t>
            </a:r>
            <a:r>
              <a:rPr lang="en-GB" sz="1050" b="0" dirty="0">
                <a:solidFill>
                  <a:schemeClr val="tx1"/>
                </a:solidFill>
                <a:effectLst/>
                <a:latin typeface="Consolas" panose="020B0609020204030204" pitchFamily="49" charset="0"/>
              </a:rPr>
              <a:t>(</a:t>
            </a:r>
            <a:r>
              <a:rPr lang="en-GB" sz="1050" b="0" dirty="0" err="1">
                <a:solidFill>
                  <a:schemeClr val="tx1"/>
                </a:solidFill>
                <a:effectLst/>
                <a:latin typeface="Consolas" panose="020B0609020204030204" pitchFamily="49" charset="0"/>
              </a:rPr>
              <a:t>launch_dict</a:t>
            </a:r>
            <a:r>
              <a:rPr lang="en-GB" sz="1050" b="0" dirty="0">
                <a:solidFill>
                  <a:schemeClr val="tx1"/>
                </a:solidFill>
                <a:effectLst/>
                <a:latin typeface="Consolas" panose="020B0609020204030204" pitchFamily="49" charset="0"/>
              </a:rPr>
              <a:t>)</a:t>
            </a:r>
          </a:p>
        </p:txBody>
      </p:sp>
      <p:sp>
        <p:nvSpPr>
          <p:cNvPr id="20" name="Rectangle: Rounded Corners 19">
            <a:extLst>
              <a:ext uri="{FF2B5EF4-FFF2-40B4-BE49-F238E27FC236}">
                <a16:creationId xmlns:a16="http://schemas.microsoft.com/office/drawing/2014/main" id="{485C3065-8922-78C3-1898-9C440EC544C5}"/>
              </a:ext>
            </a:extLst>
          </p:cNvPr>
          <p:cNvSpPr/>
          <p:nvPr/>
        </p:nvSpPr>
        <p:spPr>
          <a:xfrm>
            <a:off x="6742847" y="3943558"/>
            <a:ext cx="2194351" cy="64361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rPr>
              <a:t> 4-Create dictionary with data and store in </a:t>
            </a:r>
            <a:r>
              <a:rPr lang="en-GB" sz="1400" b="1" dirty="0" err="1">
                <a:solidFill>
                  <a:schemeClr val="tx1"/>
                </a:solidFill>
              </a:rPr>
              <a:t>DataFrame</a:t>
            </a:r>
            <a:endParaRPr lang="en-GB" sz="1400" b="1" dirty="0">
              <a:solidFill>
                <a:schemeClr val="tx1"/>
              </a:solidFill>
            </a:endParaRPr>
          </a:p>
        </p:txBody>
      </p:sp>
      <p:sp>
        <p:nvSpPr>
          <p:cNvPr id="22" name="Rectangle: Rounded Corners 21">
            <a:extLst>
              <a:ext uri="{FF2B5EF4-FFF2-40B4-BE49-F238E27FC236}">
                <a16:creationId xmlns:a16="http://schemas.microsoft.com/office/drawing/2014/main" id="{04D1C688-F57D-82F5-3944-C496747721AF}"/>
              </a:ext>
            </a:extLst>
          </p:cNvPr>
          <p:cNvSpPr/>
          <p:nvPr/>
        </p:nvSpPr>
        <p:spPr>
          <a:xfrm>
            <a:off x="1381028" y="4450514"/>
            <a:ext cx="2743200" cy="984084"/>
          </a:xfrm>
          <a:prstGeom prst="roundRect">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GB" sz="1400" b="0" dirty="0">
                <a:solidFill>
                  <a:schemeClr val="tx1"/>
                </a:solidFill>
              </a:rPr>
              <a:t>data_falcondata_falcon9.to_csv('dataset_part_1.csv', _1.csv', index=</a:t>
            </a:r>
            <a:r>
              <a:rPr lang="en-GB" sz="1400" dirty="0">
                <a:solidFill>
                  <a:schemeClr val="tx1"/>
                </a:solidFill>
              </a:rPr>
              <a:t>False)</a:t>
            </a:r>
          </a:p>
        </p:txBody>
      </p:sp>
      <p:sp>
        <p:nvSpPr>
          <p:cNvPr id="23" name="Rectangle: Rounded Corners 22">
            <a:extLst>
              <a:ext uri="{FF2B5EF4-FFF2-40B4-BE49-F238E27FC236}">
                <a16:creationId xmlns:a16="http://schemas.microsoft.com/office/drawing/2014/main" id="{4C22A921-BCC3-1E65-1A02-EF382E1137C4}"/>
              </a:ext>
            </a:extLst>
          </p:cNvPr>
          <p:cNvSpPr/>
          <p:nvPr/>
        </p:nvSpPr>
        <p:spPr>
          <a:xfrm>
            <a:off x="1655453" y="3929990"/>
            <a:ext cx="2194351" cy="64361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rPr>
              <a:t>5-Export </a:t>
            </a:r>
            <a:r>
              <a:rPr lang="en-GB" sz="1400" b="1" dirty="0" err="1">
                <a:solidFill>
                  <a:schemeClr val="tx1"/>
                </a:solidFill>
              </a:rPr>
              <a:t>dataframe</a:t>
            </a:r>
            <a:r>
              <a:rPr lang="en-GB" sz="1400" b="1" dirty="0">
                <a:solidFill>
                  <a:schemeClr val="tx1"/>
                </a:solidFill>
              </a:rPr>
              <a:t> to file</a:t>
            </a:r>
          </a:p>
        </p:txBody>
      </p:sp>
      <p:cxnSp>
        <p:nvCxnSpPr>
          <p:cNvPr id="73" name="Connector: Curved 72">
            <a:extLst>
              <a:ext uri="{FF2B5EF4-FFF2-40B4-BE49-F238E27FC236}">
                <a16:creationId xmlns:a16="http://schemas.microsoft.com/office/drawing/2014/main" id="{64209E1B-B469-5A5A-8BAE-0F27C7F4B18C}"/>
              </a:ext>
            </a:extLst>
          </p:cNvPr>
          <p:cNvCxnSpPr>
            <a:cxnSpLocks/>
          </p:cNvCxnSpPr>
          <p:nvPr/>
        </p:nvCxnSpPr>
        <p:spPr>
          <a:xfrm>
            <a:off x="2980270" y="1760950"/>
            <a:ext cx="1583861" cy="6175"/>
          </a:xfrm>
          <a:prstGeom prst="curvedConnector3">
            <a:avLst/>
          </a:prstGeom>
          <a:ln w="38100">
            <a:solidFill>
              <a:srgbClr val="B0BCDE"/>
            </a:solidFill>
            <a:tailEnd type="triangle"/>
          </a:ln>
        </p:spPr>
        <p:style>
          <a:lnRef idx="1">
            <a:schemeClr val="accent1"/>
          </a:lnRef>
          <a:fillRef idx="0">
            <a:schemeClr val="accent1"/>
          </a:fillRef>
          <a:effectRef idx="0">
            <a:schemeClr val="accent1"/>
          </a:effectRef>
          <a:fontRef idx="minor">
            <a:schemeClr val="tx1"/>
          </a:fontRef>
        </p:style>
      </p:cxnSp>
      <p:cxnSp>
        <p:nvCxnSpPr>
          <p:cNvPr id="78" name="Connector: Curved 77">
            <a:extLst>
              <a:ext uri="{FF2B5EF4-FFF2-40B4-BE49-F238E27FC236}">
                <a16:creationId xmlns:a16="http://schemas.microsoft.com/office/drawing/2014/main" id="{22C09874-CB88-3C84-A818-AEFB6747C1C8}"/>
              </a:ext>
            </a:extLst>
          </p:cNvPr>
          <p:cNvCxnSpPr>
            <a:cxnSpLocks/>
            <a:endCxn id="17" idx="1"/>
          </p:cNvCxnSpPr>
          <p:nvPr/>
        </p:nvCxnSpPr>
        <p:spPr>
          <a:xfrm>
            <a:off x="6756206" y="1789802"/>
            <a:ext cx="1197309" cy="6175"/>
          </a:xfrm>
          <a:prstGeom prst="curvedConnector3">
            <a:avLst/>
          </a:prstGeom>
          <a:ln w="38100">
            <a:solidFill>
              <a:srgbClr val="B0BCDE"/>
            </a:solidFill>
            <a:tailEnd type="triangle"/>
          </a:ln>
        </p:spPr>
        <p:style>
          <a:lnRef idx="1">
            <a:schemeClr val="accent1"/>
          </a:lnRef>
          <a:fillRef idx="0">
            <a:schemeClr val="accent1"/>
          </a:fillRef>
          <a:effectRef idx="0">
            <a:schemeClr val="accent1"/>
          </a:effectRef>
          <a:fontRef idx="minor">
            <a:schemeClr val="tx1"/>
          </a:fontRef>
        </p:style>
      </p:cxnSp>
      <p:cxnSp>
        <p:nvCxnSpPr>
          <p:cNvPr id="90" name="Connector: Curved 89">
            <a:extLst>
              <a:ext uri="{FF2B5EF4-FFF2-40B4-BE49-F238E27FC236}">
                <a16:creationId xmlns:a16="http://schemas.microsoft.com/office/drawing/2014/main" id="{86CA0CA5-A0E6-014E-688A-FA0BC9CC186C}"/>
              </a:ext>
            </a:extLst>
          </p:cNvPr>
          <p:cNvCxnSpPr>
            <a:cxnSpLocks/>
          </p:cNvCxnSpPr>
          <p:nvPr/>
        </p:nvCxnSpPr>
        <p:spPr>
          <a:xfrm rot="10800000">
            <a:off x="3772201" y="4265366"/>
            <a:ext cx="2970647" cy="12700"/>
          </a:xfrm>
          <a:prstGeom prst="curvedConnector3">
            <a:avLst>
              <a:gd name="adj1" fmla="val 50000"/>
            </a:avLst>
          </a:prstGeom>
          <a:ln w="38100">
            <a:solidFill>
              <a:srgbClr val="B0BCD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D231DF6D-3A44-60D0-3E28-C53A65153B03}"/>
              </a:ext>
            </a:extLst>
          </p:cNvPr>
          <p:cNvSpPr/>
          <p:nvPr/>
        </p:nvSpPr>
        <p:spPr>
          <a:xfrm>
            <a:off x="783643" y="1467994"/>
            <a:ext cx="2194351" cy="64361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400" b="1" dirty="0">
                <a:solidFill>
                  <a:schemeClr val="tx1"/>
                </a:solidFill>
              </a:rPr>
              <a:t>1-Getting Response from  HTML</a:t>
            </a:r>
          </a:p>
        </p:txBody>
      </p: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Rectangle: Rounded Corners 6">
            <a:extLst>
              <a:ext uri="{FF2B5EF4-FFF2-40B4-BE49-F238E27FC236}">
                <a16:creationId xmlns:a16="http://schemas.microsoft.com/office/drawing/2014/main" id="{A6E61CC5-2B1A-342B-C309-FDACA8B97105}"/>
              </a:ext>
            </a:extLst>
          </p:cNvPr>
          <p:cNvSpPr/>
          <p:nvPr/>
        </p:nvSpPr>
        <p:spPr>
          <a:xfrm>
            <a:off x="538613" y="2015352"/>
            <a:ext cx="2743200" cy="1541283"/>
          </a:xfrm>
          <a:prstGeom prst="roundRect">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buFont typeface="Arial" panose="020B0604020202020204" pitchFamily="34" charset="0"/>
              <a:buChar char="•"/>
            </a:pPr>
            <a:r>
              <a:rPr lang="en-GB" sz="1400" dirty="0" err="1">
                <a:solidFill>
                  <a:schemeClr val="tx1"/>
                </a:solidFill>
              </a:rPr>
              <a:t>static_url</a:t>
            </a:r>
            <a:r>
              <a:rPr lang="en-GB" sz="1400" dirty="0">
                <a:solidFill>
                  <a:schemeClr val="tx1"/>
                </a:solidFill>
              </a:rPr>
              <a:t> = </a:t>
            </a:r>
            <a:r>
              <a:rPr lang="en-GB" sz="1400" dirty="0">
                <a:solidFill>
                  <a:schemeClr val="tx1"/>
                </a:solidFill>
                <a:hlinkClick r:id="rId3"/>
              </a:rPr>
              <a:t>https://en.wikipedia.org/w/index.php?title=List_of_Falcon_9_and_Falcon_Heavy_launches&amp;oldid=1027686922</a:t>
            </a:r>
            <a:endParaRPr lang="en-GB" sz="1400" dirty="0">
              <a:solidFill>
                <a:schemeClr val="tx1"/>
              </a:solidFill>
            </a:endParaRPr>
          </a:p>
          <a:p>
            <a:pPr marL="285750" lvl="0" indent="-285750">
              <a:buFont typeface="Arial" panose="020B0604020202020204" pitchFamily="34" charset="0"/>
              <a:buChar char="•"/>
            </a:pPr>
            <a:r>
              <a:rPr lang="en-GB" sz="1400" dirty="0">
                <a:solidFill>
                  <a:schemeClr val="tx1"/>
                </a:solidFill>
              </a:rPr>
              <a:t>response =</a:t>
            </a:r>
            <a:r>
              <a:rPr lang="en-GB" sz="1400" dirty="0" err="1">
                <a:solidFill>
                  <a:schemeClr val="tx1"/>
                </a:solidFill>
              </a:rPr>
              <a:t>requests.get</a:t>
            </a:r>
            <a:r>
              <a:rPr lang="en-GB" sz="1400" dirty="0">
                <a:solidFill>
                  <a:schemeClr val="tx1"/>
                </a:solidFill>
              </a:rPr>
              <a:t>(</a:t>
            </a:r>
            <a:r>
              <a:rPr lang="en-GB" sz="1400" dirty="0" err="1">
                <a:solidFill>
                  <a:schemeClr val="tx1"/>
                </a:solidFill>
              </a:rPr>
              <a:t>static_url</a:t>
            </a:r>
            <a:r>
              <a:rPr lang="en-GB" sz="1400" dirty="0">
                <a:solidFill>
                  <a:schemeClr val="tx1"/>
                </a:solidFill>
              </a:rPr>
              <a:t>)</a:t>
            </a:r>
          </a:p>
        </p:txBody>
      </p:sp>
      <p:sp>
        <p:nvSpPr>
          <p:cNvPr id="13" name="Rectangle: Rounded Corners 12">
            <a:extLst>
              <a:ext uri="{FF2B5EF4-FFF2-40B4-BE49-F238E27FC236}">
                <a16:creationId xmlns:a16="http://schemas.microsoft.com/office/drawing/2014/main" id="{7AC38B09-A98D-5FBB-3C15-4A9F22F42C66}"/>
              </a:ext>
            </a:extLst>
          </p:cNvPr>
          <p:cNvSpPr/>
          <p:nvPr/>
        </p:nvSpPr>
        <p:spPr>
          <a:xfrm>
            <a:off x="4139018" y="2024590"/>
            <a:ext cx="3143387" cy="847160"/>
          </a:xfrm>
          <a:prstGeom prst="roundRect">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GB" sz="1400" dirty="0">
                <a:solidFill>
                  <a:schemeClr val="tx1"/>
                </a:solidFill>
              </a:rPr>
              <a:t>soup = </a:t>
            </a:r>
            <a:r>
              <a:rPr lang="en-GB" sz="1400" dirty="0" err="1">
                <a:solidFill>
                  <a:schemeClr val="tx1"/>
                </a:solidFill>
              </a:rPr>
              <a:t>BeautifulSoup</a:t>
            </a:r>
            <a:r>
              <a:rPr lang="en-GB" sz="1400" dirty="0">
                <a:solidFill>
                  <a:schemeClr val="tx1"/>
                </a:solidFill>
              </a:rPr>
              <a:t>(response.text,'html5lib')</a:t>
            </a:r>
          </a:p>
        </p:txBody>
      </p:sp>
      <p:sp>
        <p:nvSpPr>
          <p:cNvPr id="14" name="Rectangle: Rounded Corners 13">
            <a:extLst>
              <a:ext uri="{FF2B5EF4-FFF2-40B4-BE49-F238E27FC236}">
                <a16:creationId xmlns:a16="http://schemas.microsoft.com/office/drawing/2014/main" id="{78527C64-0392-E56D-F235-3D9A80299334}"/>
              </a:ext>
            </a:extLst>
          </p:cNvPr>
          <p:cNvSpPr/>
          <p:nvPr/>
        </p:nvSpPr>
        <p:spPr>
          <a:xfrm>
            <a:off x="4561855" y="1474169"/>
            <a:ext cx="2194351" cy="64361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400" b="1" dirty="0">
                <a:solidFill>
                  <a:schemeClr val="tx1"/>
                </a:solidFill>
              </a:rPr>
              <a:t>2-Creating a </a:t>
            </a:r>
            <a:r>
              <a:rPr lang="en-GB" sz="1400" b="1" dirty="0" err="1">
                <a:solidFill>
                  <a:schemeClr val="tx1"/>
                </a:solidFill>
              </a:rPr>
              <a:t>BeatifulSoup</a:t>
            </a:r>
            <a:r>
              <a:rPr lang="en-GB" sz="1400" b="1" dirty="0">
                <a:solidFill>
                  <a:schemeClr val="tx1"/>
                </a:solidFill>
              </a:rPr>
              <a:t> Object</a:t>
            </a:r>
          </a:p>
        </p:txBody>
      </p:sp>
      <p:sp>
        <p:nvSpPr>
          <p:cNvPr id="16" name="Rectangle: Rounded Corners 15">
            <a:extLst>
              <a:ext uri="{FF2B5EF4-FFF2-40B4-BE49-F238E27FC236}">
                <a16:creationId xmlns:a16="http://schemas.microsoft.com/office/drawing/2014/main" id="{5E7A2E40-8151-F179-E025-86BAB79221EB}"/>
              </a:ext>
            </a:extLst>
          </p:cNvPr>
          <p:cNvSpPr/>
          <p:nvPr/>
        </p:nvSpPr>
        <p:spPr>
          <a:xfrm>
            <a:off x="7705241" y="2006553"/>
            <a:ext cx="2534741" cy="640534"/>
          </a:xfrm>
          <a:prstGeom prst="roundRect">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buFont typeface="Arial" panose="020B0604020202020204" pitchFamily="34" charset="0"/>
              <a:buChar char="•"/>
            </a:pPr>
            <a:r>
              <a:rPr lang="it-IT" sz="1400" dirty="0">
                <a:solidFill>
                  <a:schemeClr val="tx1"/>
                </a:solidFill>
              </a:rPr>
              <a:t>html_tables =soup.findAll('table')</a:t>
            </a:r>
          </a:p>
        </p:txBody>
      </p:sp>
      <p:sp>
        <p:nvSpPr>
          <p:cNvPr id="17" name="Rectangle: Rounded Corners 16">
            <a:extLst>
              <a:ext uri="{FF2B5EF4-FFF2-40B4-BE49-F238E27FC236}">
                <a16:creationId xmlns:a16="http://schemas.microsoft.com/office/drawing/2014/main" id="{9C48166B-9F41-CCC8-053E-D167308EB7DA}"/>
              </a:ext>
            </a:extLst>
          </p:cNvPr>
          <p:cNvSpPr/>
          <p:nvPr/>
        </p:nvSpPr>
        <p:spPr>
          <a:xfrm>
            <a:off x="7953515" y="1474169"/>
            <a:ext cx="2194351" cy="64361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GB" sz="1400" b="1" dirty="0">
                <a:solidFill>
                  <a:schemeClr val="tx1"/>
                </a:solidFill>
              </a:rPr>
              <a:t>3-Finding tables</a:t>
            </a:r>
          </a:p>
        </p:txBody>
      </p:sp>
      <p:cxnSp>
        <p:nvCxnSpPr>
          <p:cNvPr id="18" name="Connector: Curved 17">
            <a:extLst>
              <a:ext uri="{FF2B5EF4-FFF2-40B4-BE49-F238E27FC236}">
                <a16:creationId xmlns:a16="http://schemas.microsoft.com/office/drawing/2014/main" id="{96A5670A-192E-438A-EBEF-13AFCA5AD616}"/>
              </a:ext>
            </a:extLst>
          </p:cNvPr>
          <p:cNvCxnSpPr>
            <a:cxnSpLocks/>
            <a:stCxn id="17" idx="3"/>
            <a:endCxn id="20" idx="3"/>
          </p:cNvCxnSpPr>
          <p:nvPr/>
        </p:nvCxnSpPr>
        <p:spPr>
          <a:xfrm>
            <a:off x="10147866" y="1795977"/>
            <a:ext cx="761257" cy="2190274"/>
          </a:xfrm>
          <a:prstGeom prst="curvedConnector3">
            <a:avLst>
              <a:gd name="adj1" fmla="val 130029"/>
            </a:avLst>
          </a:prstGeom>
          <a:ln w="38100">
            <a:solidFill>
              <a:srgbClr val="B0BCDE"/>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Rounded Corners 18">
            <a:extLst>
              <a:ext uri="{FF2B5EF4-FFF2-40B4-BE49-F238E27FC236}">
                <a16:creationId xmlns:a16="http://schemas.microsoft.com/office/drawing/2014/main" id="{50FEF8FC-807D-454D-998D-797F1A5BD998}"/>
              </a:ext>
            </a:extLst>
          </p:cNvPr>
          <p:cNvSpPr/>
          <p:nvPr/>
        </p:nvSpPr>
        <p:spPr>
          <a:xfrm>
            <a:off x="8376074" y="4254587"/>
            <a:ext cx="2743200" cy="1760207"/>
          </a:xfrm>
          <a:prstGeom prst="roundRect">
            <a:avLst>
              <a:gd name="adj" fmla="val 5356"/>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GB" sz="1400" dirty="0">
                <a:solidFill>
                  <a:schemeClr val="tx1"/>
                </a:solidFill>
              </a:rPr>
              <a:t>for </a:t>
            </a:r>
            <a:r>
              <a:rPr lang="en-GB" sz="1400" dirty="0" err="1">
                <a:solidFill>
                  <a:schemeClr val="tx1"/>
                </a:solidFill>
              </a:rPr>
              <a:t>th</a:t>
            </a:r>
            <a:r>
              <a:rPr lang="en-GB" sz="1400" dirty="0">
                <a:solidFill>
                  <a:schemeClr val="tx1"/>
                </a:solidFill>
              </a:rPr>
              <a:t> in </a:t>
            </a:r>
            <a:r>
              <a:rPr lang="en-GB" sz="1400" dirty="0" err="1">
                <a:solidFill>
                  <a:schemeClr val="tx1"/>
                </a:solidFill>
              </a:rPr>
              <a:t>first_launch_table.find_all</a:t>
            </a:r>
            <a:r>
              <a:rPr lang="en-GB" sz="1400" dirty="0">
                <a:solidFill>
                  <a:schemeClr val="tx1"/>
                </a:solidFill>
              </a:rPr>
              <a:t>('</a:t>
            </a:r>
            <a:r>
              <a:rPr lang="en-GB" sz="1400" dirty="0" err="1">
                <a:solidFill>
                  <a:schemeClr val="tx1"/>
                </a:solidFill>
              </a:rPr>
              <a:t>th</a:t>
            </a:r>
            <a:r>
              <a:rPr lang="en-GB" sz="1400" dirty="0">
                <a:solidFill>
                  <a:schemeClr val="tx1"/>
                </a:solidFill>
              </a:rPr>
              <a:t>'):</a:t>
            </a:r>
          </a:p>
          <a:p>
            <a:pPr lvl="0"/>
            <a:r>
              <a:rPr lang="en-GB" sz="1400" dirty="0">
                <a:solidFill>
                  <a:schemeClr val="tx1"/>
                </a:solidFill>
              </a:rPr>
              <a:t>    name = </a:t>
            </a:r>
            <a:r>
              <a:rPr lang="en-GB" sz="1400" dirty="0" err="1">
                <a:solidFill>
                  <a:schemeClr val="tx1"/>
                </a:solidFill>
              </a:rPr>
              <a:t>extract_column_from_header</a:t>
            </a:r>
            <a:r>
              <a:rPr lang="en-GB" sz="1400" dirty="0">
                <a:solidFill>
                  <a:schemeClr val="tx1"/>
                </a:solidFill>
              </a:rPr>
              <a:t>(</a:t>
            </a:r>
            <a:r>
              <a:rPr lang="en-GB" sz="1400" dirty="0" err="1">
                <a:solidFill>
                  <a:schemeClr val="tx1"/>
                </a:solidFill>
              </a:rPr>
              <a:t>th</a:t>
            </a:r>
            <a:r>
              <a:rPr lang="en-GB" sz="1400" dirty="0">
                <a:solidFill>
                  <a:schemeClr val="tx1"/>
                </a:solidFill>
              </a:rPr>
              <a:t>)</a:t>
            </a:r>
          </a:p>
          <a:p>
            <a:pPr lvl="0"/>
            <a:r>
              <a:rPr lang="en-GB" sz="1400" dirty="0">
                <a:solidFill>
                  <a:schemeClr val="tx1"/>
                </a:solidFill>
              </a:rPr>
              <a:t>    if name is not None and </a:t>
            </a:r>
            <a:r>
              <a:rPr lang="en-GB" sz="1400" dirty="0" err="1">
                <a:solidFill>
                  <a:schemeClr val="tx1"/>
                </a:solidFill>
              </a:rPr>
              <a:t>len</a:t>
            </a:r>
            <a:r>
              <a:rPr lang="en-GB" sz="1400" dirty="0">
                <a:solidFill>
                  <a:schemeClr val="tx1"/>
                </a:solidFill>
              </a:rPr>
              <a:t>(name)&gt;0:</a:t>
            </a:r>
          </a:p>
          <a:p>
            <a:pPr lvl="0"/>
            <a:r>
              <a:rPr lang="en-GB" sz="1400" dirty="0">
                <a:solidFill>
                  <a:schemeClr val="tx1"/>
                </a:solidFill>
              </a:rPr>
              <a:t>        </a:t>
            </a:r>
            <a:r>
              <a:rPr lang="en-GB" sz="1400" dirty="0" err="1">
                <a:solidFill>
                  <a:schemeClr val="tx1"/>
                </a:solidFill>
              </a:rPr>
              <a:t>column_names.append</a:t>
            </a:r>
            <a:r>
              <a:rPr lang="en-GB" sz="1400" dirty="0">
                <a:solidFill>
                  <a:schemeClr val="tx1"/>
                </a:solidFill>
              </a:rPr>
              <a:t>(name)</a:t>
            </a:r>
            <a:endParaRPr lang="en-GB" sz="1400" b="0" dirty="0">
              <a:solidFill>
                <a:schemeClr val="tx1"/>
              </a:solidFill>
              <a:effectLst/>
              <a:latin typeface="Consolas" panose="020B0609020204030204" pitchFamily="49" charset="0"/>
            </a:endParaRPr>
          </a:p>
        </p:txBody>
      </p:sp>
      <p:sp>
        <p:nvSpPr>
          <p:cNvPr id="20" name="Rectangle: Rounded Corners 19">
            <a:extLst>
              <a:ext uri="{FF2B5EF4-FFF2-40B4-BE49-F238E27FC236}">
                <a16:creationId xmlns:a16="http://schemas.microsoft.com/office/drawing/2014/main" id="{485C3065-8922-78C3-1898-9C440EC544C5}"/>
              </a:ext>
            </a:extLst>
          </p:cNvPr>
          <p:cNvSpPr/>
          <p:nvPr/>
        </p:nvSpPr>
        <p:spPr>
          <a:xfrm>
            <a:off x="8714772" y="3664443"/>
            <a:ext cx="2194351" cy="64361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rPr>
              <a:t> 4- Getting the tables columns</a:t>
            </a:r>
          </a:p>
        </p:txBody>
      </p:sp>
      <p:sp>
        <p:nvSpPr>
          <p:cNvPr id="22" name="Rectangle: Rounded Corners 21">
            <a:extLst>
              <a:ext uri="{FF2B5EF4-FFF2-40B4-BE49-F238E27FC236}">
                <a16:creationId xmlns:a16="http://schemas.microsoft.com/office/drawing/2014/main" id="{04D1C688-F57D-82F5-3944-C496747721AF}"/>
              </a:ext>
            </a:extLst>
          </p:cNvPr>
          <p:cNvSpPr/>
          <p:nvPr/>
        </p:nvSpPr>
        <p:spPr>
          <a:xfrm>
            <a:off x="5120398" y="4196650"/>
            <a:ext cx="3049655" cy="2374362"/>
          </a:xfrm>
          <a:prstGeom prst="roundRect">
            <a:avLst>
              <a:gd name="adj" fmla="val 6345"/>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GB" sz="1050" b="0" dirty="0" err="1">
                <a:solidFill>
                  <a:schemeClr val="tx1"/>
                </a:solidFill>
              </a:rPr>
              <a:t>launch_dict</a:t>
            </a:r>
            <a:r>
              <a:rPr lang="en-GB" sz="1050" b="0" dirty="0">
                <a:solidFill>
                  <a:schemeClr val="tx1"/>
                </a:solidFill>
              </a:rPr>
              <a:t>= </a:t>
            </a:r>
            <a:r>
              <a:rPr lang="en-GB" sz="1050" b="0" dirty="0" err="1">
                <a:solidFill>
                  <a:schemeClr val="tx1"/>
                </a:solidFill>
              </a:rPr>
              <a:t>dict.fromkeys</a:t>
            </a:r>
            <a:r>
              <a:rPr lang="en-GB" sz="1050" b="0" dirty="0">
                <a:solidFill>
                  <a:schemeClr val="tx1"/>
                </a:solidFill>
              </a:rPr>
              <a:t>(</a:t>
            </a:r>
            <a:r>
              <a:rPr lang="en-GB" sz="1050" b="0" dirty="0" err="1">
                <a:solidFill>
                  <a:schemeClr val="tx1"/>
                </a:solidFill>
              </a:rPr>
              <a:t>column_names</a:t>
            </a:r>
            <a:r>
              <a:rPr lang="en-GB" sz="1050" b="0" dirty="0">
                <a:solidFill>
                  <a:schemeClr val="tx1"/>
                </a:solidFill>
              </a:rPr>
              <a:t>)</a:t>
            </a:r>
          </a:p>
          <a:p>
            <a:pPr lvl="0"/>
            <a:r>
              <a:rPr lang="en-GB" sz="1050" b="0" dirty="0" err="1">
                <a:solidFill>
                  <a:schemeClr val="tx1"/>
                </a:solidFill>
              </a:rPr>
              <a:t>launch_dict</a:t>
            </a:r>
            <a:r>
              <a:rPr lang="en-GB" sz="1050" b="0" dirty="0">
                <a:solidFill>
                  <a:schemeClr val="tx1"/>
                </a:solidFill>
              </a:rPr>
              <a:t>['Flight No.'] = []</a:t>
            </a:r>
          </a:p>
          <a:p>
            <a:pPr lvl="0"/>
            <a:r>
              <a:rPr lang="en-GB" sz="1050" b="0" dirty="0" err="1">
                <a:solidFill>
                  <a:schemeClr val="tx1"/>
                </a:solidFill>
              </a:rPr>
              <a:t>launch_dict</a:t>
            </a:r>
            <a:r>
              <a:rPr lang="en-GB" sz="1050" b="0" dirty="0">
                <a:solidFill>
                  <a:schemeClr val="tx1"/>
                </a:solidFill>
              </a:rPr>
              <a:t>['Launch site'] = []</a:t>
            </a:r>
          </a:p>
          <a:p>
            <a:pPr lvl="0"/>
            <a:r>
              <a:rPr lang="en-GB" sz="1050" b="0" dirty="0" err="1">
                <a:solidFill>
                  <a:schemeClr val="tx1"/>
                </a:solidFill>
              </a:rPr>
              <a:t>launch_dict</a:t>
            </a:r>
            <a:r>
              <a:rPr lang="en-GB" sz="1050" b="0" dirty="0">
                <a:solidFill>
                  <a:schemeClr val="tx1"/>
                </a:solidFill>
              </a:rPr>
              <a:t>['Payload'] = []</a:t>
            </a:r>
          </a:p>
          <a:p>
            <a:pPr lvl="0"/>
            <a:r>
              <a:rPr lang="en-GB" sz="1050" b="0" dirty="0" err="1">
                <a:solidFill>
                  <a:schemeClr val="tx1"/>
                </a:solidFill>
              </a:rPr>
              <a:t>launch_dict</a:t>
            </a:r>
            <a:r>
              <a:rPr lang="en-GB" sz="1050" b="0" dirty="0">
                <a:solidFill>
                  <a:schemeClr val="tx1"/>
                </a:solidFill>
              </a:rPr>
              <a:t>['Payload mass'] = []</a:t>
            </a:r>
          </a:p>
          <a:p>
            <a:pPr lvl="0"/>
            <a:r>
              <a:rPr lang="en-GB" sz="1050" b="0" dirty="0" err="1">
                <a:solidFill>
                  <a:schemeClr val="tx1"/>
                </a:solidFill>
              </a:rPr>
              <a:t>launch_dict</a:t>
            </a:r>
            <a:r>
              <a:rPr lang="en-GB" sz="1050" b="0" dirty="0">
                <a:solidFill>
                  <a:schemeClr val="tx1"/>
                </a:solidFill>
              </a:rPr>
              <a:t>['Orbit'] = []</a:t>
            </a:r>
          </a:p>
          <a:p>
            <a:pPr lvl="0"/>
            <a:r>
              <a:rPr lang="en-GB" sz="1050" b="0" dirty="0" err="1">
                <a:solidFill>
                  <a:schemeClr val="tx1"/>
                </a:solidFill>
              </a:rPr>
              <a:t>launch_dict</a:t>
            </a:r>
            <a:r>
              <a:rPr lang="en-GB" sz="1050" b="0" dirty="0">
                <a:solidFill>
                  <a:schemeClr val="tx1"/>
                </a:solidFill>
              </a:rPr>
              <a:t>['Customer'] = []</a:t>
            </a:r>
          </a:p>
          <a:p>
            <a:pPr lvl="0"/>
            <a:r>
              <a:rPr lang="en-GB" sz="1050" b="0" dirty="0" err="1">
                <a:solidFill>
                  <a:schemeClr val="tx1"/>
                </a:solidFill>
              </a:rPr>
              <a:t>launch_dict</a:t>
            </a:r>
            <a:r>
              <a:rPr lang="en-GB" sz="1050" b="0" dirty="0">
                <a:solidFill>
                  <a:schemeClr val="tx1"/>
                </a:solidFill>
              </a:rPr>
              <a:t>['Launch outcome'] = []</a:t>
            </a:r>
          </a:p>
          <a:p>
            <a:pPr lvl="0"/>
            <a:r>
              <a:rPr lang="en-GB" sz="1050" b="0" dirty="0">
                <a:solidFill>
                  <a:schemeClr val="tx1"/>
                </a:solidFill>
              </a:rPr>
              <a:t># Added some new columns</a:t>
            </a:r>
          </a:p>
          <a:p>
            <a:pPr lvl="0"/>
            <a:r>
              <a:rPr lang="en-GB" sz="1050" b="0" dirty="0" err="1">
                <a:solidFill>
                  <a:schemeClr val="tx1"/>
                </a:solidFill>
              </a:rPr>
              <a:t>launch_dict</a:t>
            </a:r>
            <a:r>
              <a:rPr lang="en-GB" sz="1050" b="0" dirty="0">
                <a:solidFill>
                  <a:schemeClr val="tx1"/>
                </a:solidFill>
              </a:rPr>
              <a:t>['Version Booster']=[]</a:t>
            </a:r>
          </a:p>
          <a:p>
            <a:pPr lvl="0"/>
            <a:r>
              <a:rPr lang="en-GB" sz="1050" b="0" dirty="0" err="1">
                <a:solidFill>
                  <a:schemeClr val="tx1"/>
                </a:solidFill>
              </a:rPr>
              <a:t>launch_dict</a:t>
            </a:r>
            <a:r>
              <a:rPr lang="en-GB" sz="1050" b="0" dirty="0">
                <a:solidFill>
                  <a:schemeClr val="tx1"/>
                </a:solidFill>
              </a:rPr>
              <a:t>['Booster landing']=[]</a:t>
            </a:r>
          </a:p>
          <a:p>
            <a:pPr lvl="0"/>
            <a:r>
              <a:rPr lang="en-GB" sz="1050" b="0" dirty="0" err="1">
                <a:solidFill>
                  <a:schemeClr val="tx1"/>
                </a:solidFill>
              </a:rPr>
              <a:t>launch_dict</a:t>
            </a:r>
            <a:r>
              <a:rPr lang="en-GB" sz="1050" b="0" dirty="0">
                <a:solidFill>
                  <a:schemeClr val="tx1"/>
                </a:solidFill>
              </a:rPr>
              <a:t>['Date']=[]</a:t>
            </a:r>
          </a:p>
          <a:p>
            <a:pPr lvl="0"/>
            <a:r>
              <a:rPr lang="en-GB" sz="1050" b="0" dirty="0" err="1">
                <a:solidFill>
                  <a:schemeClr val="tx1"/>
                </a:solidFill>
              </a:rPr>
              <a:t>launch_dict</a:t>
            </a:r>
            <a:r>
              <a:rPr lang="en-GB" sz="1050" b="0" dirty="0">
                <a:solidFill>
                  <a:schemeClr val="tx1"/>
                </a:solidFill>
              </a:rPr>
              <a:t>['Time']=[]</a:t>
            </a:r>
            <a:endParaRPr lang="en-GB" sz="1050" dirty="0">
              <a:solidFill>
                <a:schemeClr val="tx1"/>
              </a:solidFill>
            </a:endParaRPr>
          </a:p>
        </p:txBody>
      </p:sp>
      <p:sp>
        <p:nvSpPr>
          <p:cNvPr id="23" name="Rectangle: Rounded Corners 22">
            <a:extLst>
              <a:ext uri="{FF2B5EF4-FFF2-40B4-BE49-F238E27FC236}">
                <a16:creationId xmlns:a16="http://schemas.microsoft.com/office/drawing/2014/main" id="{4C22A921-BCC3-1E65-1A02-EF382E1137C4}"/>
              </a:ext>
            </a:extLst>
          </p:cNvPr>
          <p:cNvSpPr/>
          <p:nvPr/>
        </p:nvSpPr>
        <p:spPr>
          <a:xfrm>
            <a:off x="5510890" y="3664443"/>
            <a:ext cx="2194351" cy="643616"/>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rPr>
              <a:t>5-Creating dictionary to store data</a:t>
            </a:r>
          </a:p>
        </p:txBody>
      </p:sp>
      <p:cxnSp>
        <p:nvCxnSpPr>
          <p:cNvPr id="73" name="Connector: Curved 72">
            <a:extLst>
              <a:ext uri="{FF2B5EF4-FFF2-40B4-BE49-F238E27FC236}">
                <a16:creationId xmlns:a16="http://schemas.microsoft.com/office/drawing/2014/main" id="{64209E1B-B469-5A5A-8BAE-0F27C7F4B18C}"/>
              </a:ext>
            </a:extLst>
          </p:cNvPr>
          <p:cNvCxnSpPr>
            <a:cxnSpLocks/>
          </p:cNvCxnSpPr>
          <p:nvPr/>
        </p:nvCxnSpPr>
        <p:spPr>
          <a:xfrm>
            <a:off x="3008667" y="1732104"/>
            <a:ext cx="1583861" cy="6175"/>
          </a:xfrm>
          <a:prstGeom prst="curvedConnector3">
            <a:avLst/>
          </a:prstGeom>
          <a:ln w="38100">
            <a:solidFill>
              <a:srgbClr val="B0BCDE"/>
            </a:solidFill>
            <a:tailEnd type="triangle"/>
          </a:ln>
        </p:spPr>
        <p:style>
          <a:lnRef idx="1">
            <a:schemeClr val="accent1"/>
          </a:lnRef>
          <a:fillRef idx="0">
            <a:schemeClr val="accent1"/>
          </a:fillRef>
          <a:effectRef idx="0">
            <a:schemeClr val="accent1"/>
          </a:effectRef>
          <a:fontRef idx="minor">
            <a:schemeClr val="tx1"/>
          </a:fontRef>
        </p:style>
      </p:cxnSp>
      <p:cxnSp>
        <p:nvCxnSpPr>
          <p:cNvPr id="78" name="Connector: Curved 77">
            <a:extLst>
              <a:ext uri="{FF2B5EF4-FFF2-40B4-BE49-F238E27FC236}">
                <a16:creationId xmlns:a16="http://schemas.microsoft.com/office/drawing/2014/main" id="{22C09874-CB88-3C84-A818-AEFB6747C1C8}"/>
              </a:ext>
            </a:extLst>
          </p:cNvPr>
          <p:cNvCxnSpPr>
            <a:cxnSpLocks/>
            <a:endCxn id="17" idx="1"/>
          </p:cNvCxnSpPr>
          <p:nvPr/>
        </p:nvCxnSpPr>
        <p:spPr>
          <a:xfrm>
            <a:off x="6756206" y="1789802"/>
            <a:ext cx="1197309" cy="6175"/>
          </a:xfrm>
          <a:prstGeom prst="curvedConnector3">
            <a:avLst/>
          </a:prstGeom>
          <a:ln w="38100">
            <a:solidFill>
              <a:srgbClr val="B0BCDE"/>
            </a:solidFill>
            <a:tailEnd type="triangle"/>
          </a:ln>
        </p:spPr>
        <p:style>
          <a:lnRef idx="1">
            <a:schemeClr val="accent1"/>
          </a:lnRef>
          <a:fillRef idx="0">
            <a:schemeClr val="accent1"/>
          </a:fillRef>
          <a:effectRef idx="0">
            <a:schemeClr val="accent1"/>
          </a:effectRef>
          <a:fontRef idx="minor">
            <a:schemeClr val="tx1"/>
          </a:fontRef>
        </p:style>
      </p:cxnSp>
      <p:cxnSp>
        <p:nvCxnSpPr>
          <p:cNvPr id="90" name="Connector: Curved 89">
            <a:extLst>
              <a:ext uri="{FF2B5EF4-FFF2-40B4-BE49-F238E27FC236}">
                <a16:creationId xmlns:a16="http://schemas.microsoft.com/office/drawing/2014/main" id="{86CA0CA5-A0E6-014E-688A-FA0BC9CC186C}"/>
              </a:ext>
            </a:extLst>
          </p:cNvPr>
          <p:cNvCxnSpPr>
            <a:cxnSpLocks/>
          </p:cNvCxnSpPr>
          <p:nvPr/>
        </p:nvCxnSpPr>
        <p:spPr>
          <a:xfrm rot="10800000">
            <a:off x="4469242" y="3996588"/>
            <a:ext cx="993452" cy="2"/>
          </a:xfrm>
          <a:prstGeom prst="curvedConnector3">
            <a:avLst>
              <a:gd name="adj1" fmla="val 50000"/>
            </a:avLst>
          </a:prstGeom>
          <a:ln w="38100">
            <a:solidFill>
              <a:srgbClr val="B0BCDE"/>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4F219CBD-AB22-6CE7-EED5-F2C49AB10F3E}"/>
              </a:ext>
            </a:extLst>
          </p:cNvPr>
          <p:cNvSpPr/>
          <p:nvPr/>
        </p:nvSpPr>
        <p:spPr>
          <a:xfrm>
            <a:off x="1850061" y="4507903"/>
            <a:ext cx="2863502" cy="468306"/>
          </a:xfrm>
          <a:prstGeom prst="roundRect">
            <a:avLst>
              <a:gd name="adj" fmla="val 23660"/>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GB" sz="1400" dirty="0" err="1">
                <a:solidFill>
                  <a:schemeClr val="tx1"/>
                </a:solidFill>
              </a:rPr>
              <a:t>df</a:t>
            </a:r>
            <a:r>
              <a:rPr lang="en-GB" sz="1400" dirty="0">
                <a:solidFill>
                  <a:schemeClr val="tx1"/>
                </a:solidFill>
              </a:rPr>
              <a:t>=</a:t>
            </a:r>
            <a:r>
              <a:rPr lang="en-GB" sz="1400" dirty="0" err="1">
                <a:solidFill>
                  <a:schemeClr val="tx1"/>
                </a:solidFill>
              </a:rPr>
              <a:t>pd.DataFrame</a:t>
            </a:r>
            <a:r>
              <a:rPr lang="en-GB" sz="1400" dirty="0">
                <a:solidFill>
                  <a:schemeClr val="tx1"/>
                </a:solidFill>
              </a:rPr>
              <a:t>(</a:t>
            </a:r>
            <a:r>
              <a:rPr lang="en-GB" sz="1400" dirty="0" err="1">
                <a:solidFill>
                  <a:schemeClr val="tx1"/>
                </a:solidFill>
              </a:rPr>
              <a:t>launch_dict</a:t>
            </a:r>
            <a:r>
              <a:rPr lang="en-GB" sz="1400" dirty="0">
                <a:solidFill>
                  <a:schemeClr val="tx1"/>
                </a:solidFill>
              </a:rPr>
              <a:t>)</a:t>
            </a:r>
          </a:p>
        </p:txBody>
      </p:sp>
      <p:sp>
        <p:nvSpPr>
          <p:cNvPr id="25" name="Rectangle: Rounded Corners 24">
            <a:extLst>
              <a:ext uri="{FF2B5EF4-FFF2-40B4-BE49-F238E27FC236}">
                <a16:creationId xmlns:a16="http://schemas.microsoft.com/office/drawing/2014/main" id="{B7D71C53-BE59-9462-87A5-B760F3FCA888}"/>
              </a:ext>
            </a:extLst>
          </p:cNvPr>
          <p:cNvSpPr/>
          <p:nvPr/>
        </p:nvSpPr>
        <p:spPr>
          <a:xfrm>
            <a:off x="2102422" y="3637431"/>
            <a:ext cx="2358781" cy="860543"/>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rPr>
              <a:t>6-Filling up the dictionary with records from the tables and converting it into a </a:t>
            </a:r>
            <a:r>
              <a:rPr lang="en-GB" sz="1400" b="1" dirty="0" err="1">
                <a:solidFill>
                  <a:schemeClr val="tx1"/>
                </a:solidFill>
              </a:rPr>
              <a:t>DataFrame</a:t>
            </a:r>
            <a:r>
              <a:rPr lang="en-GB" sz="1400" b="1" dirty="0">
                <a:solidFill>
                  <a:schemeClr val="tx1"/>
                </a:solidFill>
              </a:rPr>
              <a:t> </a:t>
            </a:r>
          </a:p>
        </p:txBody>
      </p:sp>
      <p:sp>
        <p:nvSpPr>
          <p:cNvPr id="29" name="Rectangle: Rounded Corners 28">
            <a:extLst>
              <a:ext uri="{FF2B5EF4-FFF2-40B4-BE49-F238E27FC236}">
                <a16:creationId xmlns:a16="http://schemas.microsoft.com/office/drawing/2014/main" id="{51CB78CB-694F-30D2-11F3-13D8CF98D012}"/>
              </a:ext>
            </a:extLst>
          </p:cNvPr>
          <p:cNvSpPr/>
          <p:nvPr/>
        </p:nvSpPr>
        <p:spPr>
          <a:xfrm>
            <a:off x="2052095" y="5263655"/>
            <a:ext cx="2459433" cy="561628"/>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solidFill>
              </a:rPr>
              <a:t>6-Exporting the </a:t>
            </a:r>
            <a:r>
              <a:rPr lang="en-GB" sz="1400" b="1" dirty="0" err="1">
                <a:solidFill>
                  <a:schemeClr val="tx1"/>
                </a:solidFill>
              </a:rPr>
              <a:t>DataFrame</a:t>
            </a:r>
            <a:r>
              <a:rPr lang="en-GB" sz="1400" b="1" dirty="0">
                <a:solidFill>
                  <a:schemeClr val="tx1"/>
                </a:solidFill>
              </a:rPr>
              <a:t> </a:t>
            </a:r>
          </a:p>
        </p:txBody>
      </p:sp>
      <p:sp>
        <p:nvSpPr>
          <p:cNvPr id="30" name="Rectangle: Rounded Corners 29">
            <a:extLst>
              <a:ext uri="{FF2B5EF4-FFF2-40B4-BE49-F238E27FC236}">
                <a16:creationId xmlns:a16="http://schemas.microsoft.com/office/drawing/2014/main" id="{01F209B3-543E-D64A-35D0-94F855DB306B}"/>
              </a:ext>
            </a:extLst>
          </p:cNvPr>
          <p:cNvSpPr/>
          <p:nvPr/>
        </p:nvSpPr>
        <p:spPr>
          <a:xfrm>
            <a:off x="1850062" y="5780641"/>
            <a:ext cx="2863502" cy="646570"/>
          </a:xfrm>
          <a:prstGeom prst="roundRect">
            <a:avLst>
              <a:gd name="adj" fmla="val 19634"/>
            </a:avLst>
          </a:prstGeom>
          <a:solidFill>
            <a:schemeClr val="bg1"/>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GB" sz="1400" dirty="0" err="1">
                <a:solidFill>
                  <a:schemeClr val="tx1"/>
                </a:solidFill>
              </a:rPr>
              <a:t>df.to_csv</a:t>
            </a:r>
            <a:r>
              <a:rPr lang="en-GB" sz="1400" dirty="0">
                <a:solidFill>
                  <a:schemeClr val="tx1"/>
                </a:solidFill>
              </a:rPr>
              <a:t>('spacex_web_scraped.csv', index=False)</a:t>
            </a:r>
          </a:p>
        </p:txBody>
      </p:sp>
      <p:cxnSp>
        <p:nvCxnSpPr>
          <p:cNvPr id="31" name="Connector: Curved 30">
            <a:extLst>
              <a:ext uri="{FF2B5EF4-FFF2-40B4-BE49-F238E27FC236}">
                <a16:creationId xmlns:a16="http://schemas.microsoft.com/office/drawing/2014/main" id="{77F935A4-39EB-7719-7FD9-D8EB2C2E64DB}"/>
              </a:ext>
            </a:extLst>
          </p:cNvPr>
          <p:cNvCxnSpPr>
            <a:cxnSpLocks/>
            <a:endCxn id="29" idx="1"/>
          </p:cNvCxnSpPr>
          <p:nvPr/>
        </p:nvCxnSpPr>
        <p:spPr>
          <a:xfrm rot="5400000">
            <a:off x="1326561" y="4759750"/>
            <a:ext cx="1510253" cy="59184"/>
          </a:xfrm>
          <a:prstGeom prst="curvedConnector4">
            <a:avLst>
              <a:gd name="adj1" fmla="val 2628"/>
              <a:gd name="adj2" fmla="val 1505635"/>
            </a:avLst>
          </a:prstGeom>
          <a:ln w="38100">
            <a:solidFill>
              <a:srgbClr val="B0BCDE"/>
            </a:solidFill>
            <a:tailEnd type="triangle"/>
          </a:ln>
        </p:spPr>
        <p:style>
          <a:lnRef idx="1">
            <a:schemeClr val="accent1"/>
          </a:lnRef>
          <a:fillRef idx="0">
            <a:schemeClr val="accent1"/>
          </a:fillRef>
          <a:effectRef idx="0">
            <a:schemeClr val="accent1"/>
          </a:effectRef>
          <a:fontRef idx="minor">
            <a:schemeClr val="tx1"/>
          </a:fontRef>
        </p:style>
      </p:cxnSp>
      <p:cxnSp>
        <p:nvCxnSpPr>
          <p:cNvPr id="37" name="Connector: Curved 36">
            <a:extLst>
              <a:ext uri="{FF2B5EF4-FFF2-40B4-BE49-F238E27FC236}">
                <a16:creationId xmlns:a16="http://schemas.microsoft.com/office/drawing/2014/main" id="{F81E620B-CA98-97B3-452D-E44305BA3F27}"/>
              </a:ext>
            </a:extLst>
          </p:cNvPr>
          <p:cNvCxnSpPr>
            <a:cxnSpLocks/>
          </p:cNvCxnSpPr>
          <p:nvPr/>
        </p:nvCxnSpPr>
        <p:spPr>
          <a:xfrm rot="10800000">
            <a:off x="7705241" y="3930546"/>
            <a:ext cx="993452" cy="2"/>
          </a:xfrm>
          <a:prstGeom prst="curvedConnector3">
            <a:avLst>
              <a:gd name="adj1" fmla="val 50000"/>
            </a:avLst>
          </a:prstGeom>
          <a:ln w="38100">
            <a:solidFill>
              <a:srgbClr val="B0BCDE"/>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4442813"/>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418</TotalTime>
  <Words>2082</Words>
  <Application>Microsoft Office PowerPoint</Application>
  <PresentationFormat>Widescreen</PresentationFormat>
  <Paragraphs>303</Paragraphs>
  <Slides>48</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48</vt:i4>
      </vt:variant>
    </vt:vector>
  </HeadingPairs>
  <TitlesOfParts>
    <vt:vector size="56" baseType="lpstr">
      <vt:lpstr>Abadi</vt:lpstr>
      <vt:lpstr>Arial</vt:lpstr>
      <vt:lpstr>Calibri</vt:lpstr>
      <vt:lpstr>Calibri Light</vt:lpstr>
      <vt:lpstr>Consolas</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Pedro Ferreiros (Metallurgy and Materials)</cp:lastModifiedBy>
  <cp:revision>204</cp:revision>
  <dcterms:created xsi:type="dcterms:W3CDTF">2021-04-29T18:58:34Z</dcterms:created>
  <dcterms:modified xsi:type="dcterms:W3CDTF">2022-06-22T15:13:55Z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